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4"/>
  </p:notesMasterIdLst>
  <p:sldIdLst>
    <p:sldId id="307" r:id="rId2"/>
    <p:sldId id="306" r:id="rId3"/>
    <p:sldId id="308" r:id="rId4"/>
    <p:sldId id="329" r:id="rId5"/>
    <p:sldId id="330" r:id="rId6"/>
    <p:sldId id="331" r:id="rId7"/>
    <p:sldId id="309" r:id="rId8"/>
    <p:sldId id="333" r:id="rId9"/>
    <p:sldId id="318" r:id="rId10"/>
    <p:sldId id="319" r:id="rId11"/>
    <p:sldId id="315" r:id="rId12"/>
    <p:sldId id="337" r:id="rId13"/>
    <p:sldId id="338" r:id="rId14"/>
    <p:sldId id="316" r:id="rId15"/>
    <p:sldId id="317" r:id="rId16"/>
    <p:sldId id="314" r:id="rId17"/>
    <p:sldId id="311" r:id="rId18"/>
    <p:sldId id="312" r:id="rId19"/>
    <p:sldId id="313" r:id="rId20"/>
    <p:sldId id="320" r:id="rId21"/>
    <p:sldId id="321" r:id="rId22"/>
    <p:sldId id="323" r:id="rId23"/>
    <p:sldId id="310" r:id="rId24"/>
    <p:sldId id="324" r:id="rId25"/>
    <p:sldId id="325" r:id="rId26"/>
    <p:sldId id="327" r:id="rId27"/>
    <p:sldId id="328" r:id="rId28"/>
    <p:sldId id="334" r:id="rId29"/>
    <p:sldId id="265" r:id="rId30"/>
    <p:sldId id="322" r:id="rId31"/>
    <p:sldId id="335" r:id="rId32"/>
    <p:sldId id="336" r:id="rId33"/>
  </p:sldIdLst>
  <p:sldSz cx="9144000" cy="6858000" type="screen4x3"/>
  <p:notesSz cx="6858000" cy="9144000"/>
  <p:embeddedFontLst>
    <p:embeddedFont>
      <p:font typeface="楷体_GB2312" panose="02010609060101010101" charset="-122"/>
      <p:regular r:id="rId35"/>
    </p:embeddedFont>
    <p:embeddedFont>
      <p:font typeface="宋体" panose="02010600030101010101" pitchFamily="2" charset="-122"/>
      <p:regular r:id="rId36"/>
    </p:embeddedFont>
    <p:embeddedFont>
      <p:font typeface="KaiTi" panose="02010609060101010101" pitchFamily="49" charset="-122"/>
      <p:regular r:id="rId37"/>
    </p:embeddedFont>
    <p:embeddedFont>
      <p:font typeface="宋体" panose="02010600030101010101" pitchFamily="2" charset="-122"/>
      <p:regular r:id="rId36"/>
    </p:embeddedFont>
    <p:embeddedFont>
      <p:font typeface="华文中宋" panose="020B0604020202020204" charset="-122"/>
      <p:regular r:id="rId38"/>
    </p:embeddedFont>
    <p:embeddedFont>
      <p:font typeface="Calibri" panose="020F0502020204030204" pitchFamily="34" charset="0"/>
      <p:regular r:id="rId39"/>
      <p:bold r:id="rId40"/>
      <p:italic r:id="rId41"/>
      <p:boldItalic r:id="rId42"/>
    </p:embeddedFont>
    <p:embeddedFont>
      <p:font typeface="黑体" panose="02010609060101010101" pitchFamily="49" charset="-122"/>
      <p:regular r:id="rId43"/>
    </p:embeddedFont>
  </p:embeddedFontLst>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刘帅" initials="刘帅" lastIdx="6" clrIdx="0">
    <p:extLst>
      <p:ext uri="{19B8F6BF-5375-455C-9EA6-DF929625EA0E}">
        <p15:presenceInfo xmlns:p15="http://schemas.microsoft.com/office/powerpoint/2012/main" userId="ca154a5e17318e4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00"/>
    <a:srgbClr val="FFFFCC"/>
    <a:srgbClr val="CC0099"/>
    <a:srgbClr val="3333FF"/>
    <a:srgbClr val="FF6600"/>
    <a:srgbClr val="00CC00"/>
    <a:srgbClr val="99FFCC"/>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6405" autoAdjust="0"/>
    <p:restoredTop sz="86387" autoAdjust="0"/>
  </p:normalViewPr>
  <p:slideViewPr>
    <p:cSldViewPr>
      <p:cViewPr varScale="1">
        <p:scale>
          <a:sx n="59" d="100"/>
          <a:sy n="59" d="100"/>
        </p:scale>
        <p:origin x="1468" y="60"/>
      </p:cViewPr>
      <p:guideLst>
        <p:guide orient="horz" pos="2160"/>
        <p:guide pos="2880"/>
      </p:guideLst>
    </p:cSldViewPr>
  </p:slideViewPr>
  <p:outlineViewPr>
    <p:cViewPr>
      <p:scale>
        <a:sx n="33" d="100"/>
        <a:sy n="33" d="100"/>
      </p:scale>
      <p:origin x="0" y="0"/>
    </p:cViewPr>
    <p:sldLst>
      <p:sld r:id="rId1" collapse="1"/>
      <p:sld r:id="rId2" collapse="1"/>
    </p:sldLst>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7.fntdata"/></Relationships>
</file>

<file path=ppt/_rels/viewProps.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7EF32B-1099-4F06-B713-A9692B04933F}" type="doc">
      <dgm:prSet loTypeId="urn:microsoft.com/office/officeart/2009/3/layout/HorizontalOrganizationChart" loCatId="hierarchy" qsTypeId="urn:microsoft.com/office/officeart/2005/8/quickstyle/simple5" qsCatId="simple" csTypeId="urn:microsoft.com/office/officeart/2005/8/colors/colorful3" csCatId="colorful" phldr="1"/>
      <dgm:spPr/>
      <dgm:t>
        <a:bodyPr/>
        <a:lstStyle/>
        <a:p>
          <a:endParaRPr lang="en-US"/>
        </a:p>
      </dgm:t>
    </dgm:pt>
    <dgm:pt modelId="{D03108E5-F761-4A72-B133-838C9663F9AC}">
      <dgm:prSet phldrT="[Text]" custT="1"/>
      <dgm:spPr/>
      <dgm:t>
        <a:bodyPr/>
        <a:lstStyle/>
        <a:p>
          <a:r>
            <a:rPr lang="zh-CN" altLang="en-US" sz="2000" b="1" dirty="0" smtClean="0"/>
            <a:t>主动控制建模优化</a:t>
          </a:r>
          <a:endParaRPr lang="en-US" sz="2000" b="1" dirty="0"/>
        </a:p>
      </dgm:t>
    </dgm:pt>
    <dgm:pt modelId="{41869600-6B7B-4C6A-B725-C0D226B57253}" type="parTrans" cxnId="{D08409FE-A53D-4ABB-A8A0-B66C29548F52}">
      <dgm:prSet/>
      <dgm:spPr/>
      <dgm:t>
        <a:bodyPr/>
        <a:lstStyle/>
        <a:p>
          <a:endParaRPr lang="en-US"/>
        </a:p>
      </dgm:t>
    </dgm:pt>
    <dgm:pt modelId="{6689D429-20FC-4006-8FB5-639765A2CB4E}" type="sibTrans" cxnId="{D08409FE-A53D-4ABB-A8A0-B66C29548F52}">
      <dgm:prSet/>
      <dgm:spPr/>
      <dgm:t>
        <a:bodyPr/>
        <a:lstStyle/>
        <a:p>
          <a:endParaRPr lang="en-US"/>
        </a:p>
      </dgm:t>
    </dgm:pt>
    <dgm:pt modelId="{02E97C67-F5FB-421A-BF51-F6E5415B876B}">
      <dgm:prSet phldrT="[Text]" custT="1"/>
      <dgm:spPr/>
      <dgm:t>
        <a:bodyPr/>
        <a:lstStyle/>
        <a:p>
          <a:r>
            <a:rPr lang="zh-CN" altLang="en-US" sz="2000" b="1" dirty="0" smtClean="0"/>
            <a:t>项目基础</a:t>
          </a:r>
          <a:endParaRPr lang="en-US" sz="2000" b="1" dirty="0"/>
        </a:p>
      </dgm:t>
    </dgm:pt>
    <dgm:pt modelId="{B841AE79-F754-4FB3-B549-F94D27F15C7E}" type="parTrans" cxnId="{F307B0F9-0A7A-41C1-B2BA-A4CCCB05DB5B}">
      <dgm:prSet/>
      <dgm:spPr/>
      <dgm:t>
        <a:bodyPr/>
        <a:lstStyle/>
        <a:p>
          <a:endParaRPr lang="en-US" sz="2000" b="1"/>
        </a:p>
      </dgm:t>
    </dgm:pt>
    <dgm:pt modelId="{534B0E39-4376-4A3E-B1F8-E9FA636E0EAB}" type="sibTrans" cxnId="{F307B0F9-0A7A-41C1-B2BA-A4CCCB05DB5B}">
      <dgm:prSet/>
      <dgm:spPr/>
      <dgm:t>
        <a:bodyPr/>
        <a:lstStyle/>
        <a:p>
          <a:endParaRPr lang="en-US"/>
        </a:p>
      </dgm:t>
    </dgm:pt>
    <dgm:pt modelId="{430EDE61-AFD9-4EAB-B023-AE21654D0B4B}">
      <dgm:prSet phldrT="[Text]" custT="1"/>
      <dgm:spPr/>
      <dgm:t>
        <a:bodyPr/>
        <a:lstStyle/>
        <a:p>
          <a:r>
            <a:rPr lang="zh-CN" altLang="en-US" sz="2000" b="1" dirty="0" smtClean="0"/>
            <a:t>工作介绍</a:t>
          </a:r>
          <a:endParaRPr lang="en-US" sz="2000" b="1" dirty="0"/>
        </a:p>
      </dgm:t>
    </dgm:pt>
    <dgm:pt modelId="{92F19B60-B86B-4453-BB4C-6E4FE9E876E3}" type="parTrans" cxnId="{3D1A1139-9F4E-4910-8BAC-F3C702884D57}">
      <dgm:prSet/>
      <dgm:spPr/>
      <dgm:t>
        <a:bodyPr/>
        <a:lstStyle/>
        <a:p>
          <a:endParaRPr lang="en-US" sz="2000" b="1"/>
        </a:p>
      </dgm:t>
    </dgm:pt>
    <dgm:pt modelId="{2877501A-E5B8-4455-91A5-8B9EFD25C164}" type="sibTrans" cxnId="{3D1A1139-9F4E-4910-8BAC-F3C702884D57}">
      <dgm:prSet/>
      <dgm:spPr/>
      <dgm:t>
        <a:bodyPr/>
        <a:lstStyle/>
        <a:p>
          <a:endParaRPr lang="en-US"/>
        </a:p>
      </dgm:t>
    </dgm:pt>
    <dgm:pt modelId="{BC14C244-4821-4D0F-98C9-C613DA13FED4}">
      <dgm:prSet phldrT="[Text]" custT="1"/>
      <dgm:spPr/>
      <dgm:t>
        <a:bodyPr/>
        <a:lstStyle/>
        <a:p>
          <a:r>
            <a:rPr lang="zh-CN" altLang="en-US" sz="2000" b="1" dirty="0" smtClean="0"/>
            <a:t>项目成果和期望</a:t>
          </a:r>
          <a:endParaRPr lang="en-US" sz="2000" b="1" dirty="0"/>
        </a:p>
      </dgm:t>
    </dgm:pt>
    <dgm:pt modelId="{AF230EDE-AC05-4A40-873A-536342006565}" type="parTrans" cxnId="{2F1CBCC0-6BF4-4CFF-9927-2F2005879FB8}">
      <dgm:prSet/>
      <dgm:spPr/>
      <dgm:t>
        <a:bodyPr/>
        <a:lstStyle/>
        <a:p>
          <a:endParaRPr lang="en-US" sz="2000" b="1"/>
        </a:p>
      </dgm:t>
    </dgm:pt>
    <dgm:pt modelId="{CC405BDB-672B-4991-AAC1-E36DB83F1D49}" type="sibTrans" cxnId="{2F1CBCC0-6BF4-4CFF-9927-2F2005879FB8}">
      <dgm:prSet/>
      <dgm:spPr/>
      <dgm:t>
        <a:bodyPr/>
        <a:lstStyle/>
        <a:p>
          <a:endParaRPr lang="en-US"/>
        </a:p>
      </dgm:t>
    </dgm:pt>
    <dgm:pt modelId="{681FEFE7-1CE0-4D4E-B528-1E2B190F2B8E}">
      <dgm:prSet phldrT="[Text]" custT="1"/>
      <dgm:spPr/>
      <dgm:t>
        <a:bodyPr/>
        <a:lstStyle/>
        <a:p>
          <a:r>
            <a:rPr lang="zh-CN" altLang="en-US" sz="2000" b="1" dirty="0" smtClean="0">
              <a:solidFill>
                <a:schemeClr val="tx1"/>
              </a:solidFill>
            </a:rPr>
            <a:t>项目背景</a:t>
          </a:r>
          <a:endParaRPr lang="en-US" sz="2000" b="1" dirty="0">
            <a:solidFill>
              <a:schemeClr val="tx1"/>
            </a:solidFill>
          </a:endParaRPr>
        </a:p>
      </dgm:t>
    </dgm:pt>
    <dgm:pt modelId="{5EC88984-70F9-4782-8B17-77EF383722A0}" type="parTrans" cxnId="{BECE5D1D-0E72-4219-854B-35681E8D3475}">
      <dgm:prSet/>
      <dgm:spPr/>
      <dgm:t>
        <a:bodyPr/>
        <a:lstStyle/>
        <a:p>
          <a:endParaRPr lang="en-US" sz="2000" b="1"/>
        </a:p>
      </dgm:t>
    </dgm:pt>
    <dgm:pt modelId="{951EF9ED-A8DA-4D6C-9B76-0838A9E86C94}" type="sibTrans" cxnId="{BECE5D1D-0E72-4219-854B-35681E8D3475}">
      <dgm:prSet/>
      <dgm:spPr/>
      <dgm:t>
        <a:bodyPr/>
        <a:lstStyle/>
        <a:p>
          <a:endParaRPr lang="en-US"/>
        </a:p>
      </dgm:t>
    </dgm:pt>
    <dgm:pt modelId="{B8249D21-0D49-4387-8F20-287418A5EC5A}">
      <dgm:prSet phldrT="[Text]" custT="1"/>
      <dgm:spPr/>
      <dgm:t>
        <a:bodyPr/>
        <a:lstStyle/>
        <a:p>
          <a:r>
            <a:rPr lang="zh-CN" altLang="en-US" sz="2000" b="1" dirty="0" smtClean="0">
              <a:solidFill>
                <a:schemeClr val="tx1"/>
              </a:solidFill>
            </a:rPr>
            <a:t>已有研究成果</a:t>
          </a:r>
          <a:endParaRPr lang="en-US" sz="2000" b="1" dirty="0">
            <a:solidFill>
              <a:schemeClr val="tx1"/>
            </a:solidFill>
          </a:endParaRPr>
        </a:p>
      </dgm:t>
    </dgm:pt>
    <dgm:pt modelId="{ED89AB74-42C6-4D37-BD21-70FE5BADAEDC}" type="parTrans" cxnId="{055B113E-C8E9-4777-8C95-87547B9C5B9A}">
      <dgm:prSet/>
      <dgm:spPr/>
      <dgm:t>
        <a:bodyPr/>
        <a:lstStyle/>
        <a:p>
          <a:endParaRPr lang="en-US" sz="2000" b="1"/>
        </a:p>
      </dgm:t>
    </dgm:pt>
    <dgm:pt modelId="{11C04E72-1B54-4414-9F83-FEE4BB12DFA0}" type="sibTrans" cxnId="{055B113E-C8E9-4777-8C95-87547B9C5B9A}">
      <dgm:prSet/>
      <dgm:spPr/>
      <dgm:t>
        <a:bodyPr/>
        <a:lstStyle/>
        <a:p>
          <a:endParaRPr lang="en-US"/>
        </a:p>
      </dgm:t>
    </dgm:pt>
    <dgm:pt modelId="{10F2AC85-350E-40AE-A0B8-29DCE9AA390D}">
      <dgm:prSet phldrT="[Text]" custT="1"/>
      <dgm:spPr/>
      <dgm:t>
        <a:bodyPr/>
        <a:lstStyle/>
        <a:p>
          <a:r>
            <a:rPr lang="zh-CN" altLang="en-US" sz="2000" b="1" dirty="0" smtClean="0">
              <a:solidFill>
                <a:schemeClr val="tx1"/>
              </a:solidFill>
            </a:rPr>
            <a:t>项目创新点</a:t>
          </a:r>
          <a:endParaRPr lang="en-US" sz="2000" b="1" dirty="0">
            <a:solidFill>
              <a:schemeClr val="tx1"/>
            </a:solidFill>
          </a:endParaRPr>
        </a:p>
      </dgm:t>
    </dgm:pt>
    <dgm:pt modelId="{86DE2745-4B04-48C0-929A-35C4E1885172}" type="parTrans" cxnId="{59AE8ACF-5BF5-41E8-82F6-04A38953E26E}">
      <dgm:prSet/>
      <dgm:spPr/>
      <dgm:t>
        <a:bodyPr/>
        <a:lstStyle/>
        <a:p>
          <a:endParaRPr lang="en-US" sz="2000" b="1"/>
        </a:p>
      </dgm:t>
    </dgm:pt>
    <dgm:pt modelId="{26C6C2AF-CEEC-49B8-B0DE-8F29AF2A658F}" type="sibTrans" cxnId="{59AE8ACF-5BF5-41E8-82F6-04A38953E26E}">
      <dgm:prSet/>
      <dgm:spPr/>
      <dgm:t>
        <a:bodyPr/>
        <a:lstStyle/>
        <a:p>
          <a:endParaRPr lang="en-US"/>
        </a:p>
      </dgm:t>
    </dgm:pt>
    <dgm:pt modelId="{CE564CAD-911C-47F2-85BA-520A59474142}">
      <dgm:prSet phldrT="[Text]" custT="1"/>
      <dgm:spPr/>
      <dgm:t>
        <a:bodyPr/>
        <a:lstStyle/>
        <a:p>
          <a:r>
            <a:rPr lang="zh-CN" altLang="en-US" sz="2000" b="1" dirty="0" smtClean="0">
              <a:solidFill>
                <a:schemeClr val="tx1"/>
              </a:solidFill>
            </a:rPr>
            <a:t>个人工作总结</a:t>
          </a:r>
          <a:endParaRPr lang="en-US" sz="2000" b="1" dirty="0">
            <a:solidFill>
              <a:schemeClr val="tx1"/>
            </a:solidFill>
          </a:endParaRPr>
        </a:p>
      </dgm:t>
    </dgm:pt>
    <dgm:pt modelId="{94C944CB-49F2-4E78-B95A-0815B805F0E7}" type="parTrans" cxnId="{8C30E749-94A4-485C-B356-389D3FEFF993}">
      <dgm:prSet/>
      <dgm:spPr/>
      <dgm:t>
        <a:bodyPr/>
        <a:lstStyle/>
        <a:p>
          <a:endParaRPr lang="en-US" sz="2000" b="1"/>
        </a:p>
      </dgm:t>
    </dgm:pt>
    <dgm:pt modelId="{3093F15A-DF47-4772-A22C-98195560AE55}" type="sibTrans" cxnId="{8C30E749-94A4-485C-B356-389D3FEFF993}">
      <dgm:prSet/>
      <dgm:spPr/>
      <dgm:t>
        <a:bodyPr/>
        <a:lstStyle/>
        <a:p>
          <a:endParaRPr lang="en-US"/>
        </a:p>
      </dgm:t>
    </dgm:pt>
    <dgm:pt modelId="{912CC386-B3B9-4080-862E-D74016610C41}">
      <dgm:prSet phldrT="[Text]" custT="1"/>
      <dgm:spPr/>
      <dgm:t>
        <a:bodyPr/>
        <a:lstStyle/>
        <a:p>
          <a:r>
            <a:rPr lang="zh-CN" altLang="en-US" sz="2000" b="1" dirty="0" smtClean="0">
              <a:solidFill>
                <a:schemeClr val="tx1"/>
              </a:solidFill>
            </a:rPr>
            <a:t>项目核心功能</a:t>
          </a:r>
          <a:endParaRPr lang="en-US" sz="2000" b="1" dirty="0">
            <a:solidFill>
              <a:schemeClr val="tx1"/>
            </a:solidFill>
          </a:endParaRPr>
        </a:p>
      </dgm:t>
    </dgm:pt>
    <dgm:pt modelId="{54F91BD4-561E-46AA-8093-7F4BFB94FF27}" type="parTrans" cxnId="{4E683CBA-13CB-4523-8454-C19CB58C58CE}">
      <dgm:prSet/>
      <dgm:spPr/>
      <dgm:t>
        <a:bodyPr/>
        <a:lstStyle/>
        <a:p>
          <a:endParaRPr lang="en-US" sz="2000" b="1"/>
        </a:p>
      </dgm:t>
    </dgm:pt>
    <dgm:pt modelId="{F692DC37-BA3A-46E5-BCCC-DA89C5BF8960}" type="sibTrans" cxnId="{4E683CBA-13CB-4523-8454-C19CB58C58CE}">
      <dgm:prSet/>
      <dgm:spPr/>
      <dgm:t>
        <a:bodyPr/>
        <a:lstStyle/>
        <a:p>
          <a:endParaRPr lang="en-US"/>
        </a:p>
      </dgm:t>
    </dgm:pt>
    <dgm:pt modelId="{179555F4-6A78-4C4D-875F-86DBBD7E3309}">
      <dgm:prSet phldrT="[Text]" custT="1"/>
      <dgm:spPr/>
      <dgm:t>
        <a:bodyPr/>
        <a:lstStyle/>
        <a:p>
          <a:r>
            <a:rPr lang="zh-CN" altLang="en-US" sz="2000" b="1" dirty="0" smtClean="0">
              <a:solidFill>
                <a:schemeClr val="tx1"/>
              </a:solidFill>
            </a:rPr>
            <a:t>已有成果</a:t>
          </a:r>
          <a:endParaRPr lang="en-US" sz="2000" b="1" dirty="0">
            <a:solidFill>
              <a:schemeClr val="tx1"/>
            </a:solidFill>
          </a:endParaRPr>
        </a:p>
      </dgm:t>
    </dgm:pt>
    <dgm:pt modelId="{92CC81FF-8689-4D27-AD33-E3AD027EA9E0}" type="parTrans" cxnId="{A32B4D85-68DF-42E1-9D11-3CDC4B20B037}">
      <dgm:prSet/>
      <dgm:spPr/>
      <dgm:t>
        <a:bodyPr/>
        <a:lstStyle/>
        <a:p>
          <a:endParaRPr lang="en-US" sz="2000" b="1"/>
        </a:p>
      </dgm:t>
    </dgm:pt>
    <dgm:pt modelId="{C6676C93-F161-4011-9F33-95999446C2FF}" type="sibTrans" cxnId="{A32B4D85-68DF-42E1-9D11-3CDC4B20B037}">
      <dgm:prSet/>
      <dgm:spPr/>
      <dgm:t>
        <a:bodyPr/>
        <a:lstStyle/>
        <a:p>
          <a:endParaRPr lang="en-US"/>
        </a:p>
      </dgm:t>
    </dgm:pt>
    <dgm:pt modelId="{6708EC53-6A28-4FD2-ACAF-4B2A8B06A484}">
      <dgm:prSet phldrT="[Text]" custT="1"/>
      <dgm:spPr/>
      <dgm:t>
        <a:bodyPr/>
        <a:lstStyle/>
        <a:p>
          <a:r>
            <a:rPr lang="zh-CN" altLang="en-US" sz="2000" b="1" dirty="0" smtClean="0">
              <a:solidFill>
                <a:schemeClr val="tx1"/>
              </a:solidFill>
            </a:rPr>
            <a:t>发展方向</a:t>
          </a:r>
          <a:endParaRPr lang="en-US" sz="2000" b="1" dirty="0">
            <a:solidFill>
              <a:schemeClr val="tx1"/>
            </a:solidFill>
          </a:endParaRPr>
        </a:p>
      </dgm:t>
    </dgm:pt>
    <dgm:pt modelId="{2DFA2E49-86E7-460C-B3A9-4973783DAA60}" type="parTrans" cxnId="{0B6911FA-46B8-4F0C-8A1D-ADF55817E108}">
      <dgm:prSet/>
      <dgm:spPr/>
      <dgm:t>
        <a:bodyPr/>
        <a:lstStyle/>
        <a:p>
          <a:endParaRPr lang="en-US" sz="2000" b="1"/>
        </a:p>
      </dgm:t>
    </dgm:pt>
    <dgm:pt modelId="{89F7E098-0EF8-412F-87A8-8BF8AF327450}" type="sibTrans" cxnId="{0B6911FA-46B8-4F0C-8A1D-ADF55817E108}">
      <dgm:prSet/>
      <dgm:spPr/>
      <dgm:t>
        <a:bodyPr/>
        <a:lstStyle/>
        <a:p>
          <a:endParaRPr lang="en-US"/>
        </a:p>
      </dgm:t>
    </dgm:pt>
    <dgm:pt modelId="{72C4CEA9-9E60-4F6E-B888-0AC71AC53A2E}" type="pres">
      <dgm:prSet presAssocID="{6F7EF32B-1099-4F06-B713-A9692B04933F}" presName="hierChild1" presStyleCnt="0">
        <dgm:presLayoutVars>
          <dgm:orgChart val="1"/>
          <dgm:chPref val="1"/>
          <dgm:dir/>
          <dgm:animOne val="branch"/>
          <dgm:animLvl val="lvl"/>
          <dgm:resizeHandles/>
        </dgm:presLayoutVars>
      </dgm:prSet>
      <dgm:spPr/>
      <dgm:t>
        <a:bodyPr/>
        <a:lstStyle/>
        <a:p>
          <a:endParaRPr lang="en-US"/>
        </a:p>
      </dgm:t>
    </dgm:pt>
    <dgm:pt modelId="{9310578A-8DFC-4FCE-993A-F19E86500F04}" type="pres">
      <dgm:prSet presAssocID="{D03108E5-F761-4A72-B133-838C9663F9AC}" presName="hierRoot1" presStyleCnt="0">
        <dgm:presLayoutVars>
          <dgm:hierBranch/>
        </dgm:presLayoutVars>
      </dgm:prSet>
      <dgm:spPr/>
      <dgm:t>
        <a:bodyPr/>
        <a:lstStyle/>
        <a:p>
          <a:endParaRPr lang="en-US"/>
        </a:p>
      </dgm:t>
    </dgm:pt>
    <dgm:pt modelId="{DF93D314-7010-49B4-A034-F8D02A9998B3}" type="pres">
      <dgm:prSet presAssocID="{D03108E5-F761-4A72-B133-838C9663F9AC}" presName="rootComposite1" presStyleCnt="0"/>
      <dgm:spPr/>
      <dgm:t>
        <a:bodyPr/>
        <a:lstStyle/>
        <a:p>
          <a:endParaRPr lang="en-US"/>
        </a:p>
      </dgm:t>
    </dgm:pt>
    <dgm:pt modelId="{BF5B0D99-B803-424D-9E9D-C00221A27879}" type="pres">
      <dgm:prSet presAssocID="{D03108E5-F761-4A72-B133-838C9663F9AC}" presName="rootText1" presStyleLbl="node0" presStyleIdx="0" presStyleCnt="1" custScaleX="160702">
        <dgm:presLayoutVars>
          <dgm:chPref val="3"/>
        </dgm:presLayoutVars>
      </dgm:prSet>
      <dgm:spPr/>
      <dgm:t>
        <a:bodyPr/>
        <a:lstStyle/>
        <a:p>
          <a:endParaRPr lang="en-US"/>
        </a:p>
      </dgm:t>
    </dgm:pt>
    <dgm:pt modelId="{51FCA9F6-063F-4F16-A43A-573C02EB95A9}" type="pres">
      <dgm:prSet presAssocID="{D03108E5-F761-4A72-B133-838C9663F9AC}" presName="rootConnector1" presStyleLbl="node1" presStyleIdx="0" presStyleCnt="0"/>
      <dgm:spPr/>
      <dgm:t>
        <a:bodyPr/>
        <a:lstStyle/>
        <a:p>
          <a:endParaRPr lang="en-US"/>
        </a:p>
      </dgm:t>
    </dgm:pt>
    <dgm:pt modelId="{BCEFABD3-43C6-428C-80FA-CCCA0B3154D3}" type="pres">
      <dgm:prSet presAssocID="{D03108E5-F761-4A72-B133-838C9663F9AC}" presName="hierChild2" presStyleCnt="0"/>
      <dgm:spPr/>
      <dgm:t>
        <a:bodyPr/>
        <a:lstStyle/>
        <a:p>
          <a:endParaRPr lang="en-US"/>
        </a:p>
      </dgm:t>
    </dgm:pt>
    <dgm:pt modelId="{9AD0AC71-EA7A-4B6A-B89F-18D9CEF12AA8}" type="pres">
      <dgm:prSet presAssocID="{B841AE79-F754-4FB3-B549-F94D27F15C7E}" presName="Name64" presStyleLbl="parChTrans1D2" presStyleIdx="0" presStyleCnt="3"/>
      <dgm:spPr/>
      <dgm:t>
        <a:bodyPr/>
        <a:lstStyle/>
        <a:p>
          <a:endParaRPr lang="en-US"/>
        </a:p>
      </dgm:t>
    </dgm:pt>
    <dgm:pt modelId="{0D758952-7E32-4E9A-B228-D5B0F909F51E}" type="pres">
      <dgm:prSet presAssocID="{02E97C67-F5FB-421A-BF51-F6E5415B876B}" presName="hierRoot2" presStyleCnt="0">
        <dgm:presLayoutVars>
          <dgm:hierBranch/>
        </dgm:presLayoutVars>
      </dgm:prSet>
      <dgm:spPr/>
      <dgm:t>
        <a:bodyPr/>
        <a:lstStyle/>
        <a:p>
          <a:endParaRPr lang="en-US"/>
        </a:p>
      </dgm:t>
    </dgm:pt>
    <dgm:pt modelId="{2C18F5E6-E57F-43F8-9D88-26B27B519E4C}" type="pres">
      <dgm:prSet presAssocID="{02E97C67-F5FB-421A-BF51-F6E5415B876B}" presName="rootComposite" presStyleCnt="0"/>
      <dgm:spPr/>
      <dgm:t>
        <a:bodyPr/>
        <a:lstStyle/>
        <a:p>
          <a:endParaRPr lang="en-US"/>
        </a:p>
      </dgm:t>
    </dgm:pt>
    <dgm:pt modelId="{D768520A-9B4D-4B51-9E3B-05ABDD9DC0EB}" type="pres">
      <dgm:prSet presAssocID="{02E97C67-F5FB-421A-BF51-F6E5415B876B}" presName="rootText" presStyleLbl="node2" presStyleIdx="0" presStyleCnt="3" custScaleX="160702">
        <dgm:presLayoutVars>
          <dgm:chPref val="3"/>
        </dgm:presLayoutVars>
      </dgm:prSet>
      <dgm:spPr/>
      <dgm:t>
        <a:bodyPr/>
        <a:lstStyle/>
        <a:p>
          <a:endParaRPr lang="en-US"/>
        </a:p>
      </dgm:t>
    </dgm:pt>
    <dgm:pt modelId="{198DD008-532D-4670-9989-1617399BDABE}" type="pres">
      <dgm:prSet presAssocID="{02E97C67-F5FB-421A-BF51-F6E5415B876B}" presName="rootConnector" presStyleLbl="node2" presStyleIdx="0" presStyleCnt="3"/>
      <dgm:spPr/>
      <dgm:t>
        <a:bodyPr/>
        <a:lstStyle/>
        <a:p>
          <a:endParaRPr lang="en-US"/>
        </a:p>
      </dgm:t>
    </dgm:pt>
    <dgm:pt modelId="{659C77D0-6BC6-4C3D-8DF1-F617DAC3259F}" type="pres">
      <dgm:prSet presAssocID="{02E97C67-F5FB-421A-BF51-F6E5415B876B}" presName="hierChild4" presStyleCnt="0"/>
      <dgm:spPr/>
      <dgm:t>
        <a:bodyPr/>
        <a:lstStyle/>
        <a:p>
          <a:endParaRPr lang="en-US"/>
        </a:p>
      </dgm:t>
    </dgm:pt>
    <dgm:pt modelId="{FC10BC32-8788-4B05-B7F1-F19C75F6D467}" type="pres">
      <dgm:prSet presAssocID="{5EC88984-70F9-4782-8B17-77EF383722A0}" presName="Name64" presStyleLbl="parChTrans1D3" presStyleIdx="0" presStyleCnt="7"/>
      <dgm:spPr/>
      <dgm:t>
        <a:bodyPr/>
        <a:lstStyle/>
        <a:p>
          <a:endParaRPr lang="en-US"/>
        </a:p>
      </dgm:t>
    </dgm:pt>
    <dgm:pt modelId="{A2001FE9-1985-465D-9737-9A41F3C18FC0}" type="pres">
      <dgm:prSet presAssocID="{681FEFE7-1CE0-4D4E-B528-1E2B190F2B8E}" presName="hierRoot2" presStyleCnt="0">
        <dgm:presLayoutVars>
          <dgm:hierBranch/>
        </dgm:presLayoutVars>
      </dgm:prSet>
      <dgm:spPr/>
      <dgm:t>
        <a:bodyPr/>
        <a:lstStyle/>
        <a:p>
          <a:endParaRPr lang="en-US"/>
        </a:p>
      </dgm:t>
    </dgm:pt>
    <dgm:pt modelId="{D670A0F7-9347-475C-8D27-7ECA362D6EA9}" type="pres">
      <dgm:prSet presAssocID="{681FEFE7-1CE0-4D4E-B528-1E2B190F2B8E}" presName="rootComposite" presStyleCnt="0"/>
      <dgm:spPr/>
      <dgm:t>
        <a:bodyPr/>
        <a:lstStyle/>
        <a:p>
          <a:endParaRPr lang="en-US"/>
        </a:p>
      </dgm:t>
    </dgm:pt>
    <dgm:pt modelId="{C43C5E09-6D78-424A-A90D-8FD054621B45}" type="pres">
      <dgm:prSet presAssocID="{681FEFE7-1CE0-4D4E-B528-1E2B190F2B8E}" presName="rootText" presStyleLbl="node3" presStyleIdx="0" presStyleCnt="7" custScaleX="160702">
        <dgm:presLayoutVars>
          <dgm:chPref val="3"/>
        </dgm:presLayoutVars>
      </dgm:prSet>
      <dgm:spPr/>
      <dgm:t>
        <a:bodyPr/>
        <a:lstStyle/>
        <a:p>
          <a:endParaRPr lang="en-US"/>
        </a:p>
      </dgm:t>
    </dgm:pt>
    <dgm:pt modelId="{40A03C45-9C4F-45A4-95BA-5F9C9C0C78A3}" type="pres">
      <dgm:prSet presAssocID="{681FEFE7-1CE0-4D4E-B528-1E2B190F2B8E}" presName="rootConnector" presStyleLbl="node3" presStyleIdx="0" presStyleCnt="7"/>
      <dgm:spPr/>
      <dgm:t>
        <a:bodyPr/>
        <a:lstStyle/>
        <a:p>
          <a:endParaRPr lang="en-US"/>
        </a:p>
      </dgm:t>
    </dgm:pt>
    <dgm:pt modelId="{777DF1E0-2F71-4149-B54D-30EA1891EC6C}" type="pres">
      <dgm:prSet presAssocID="{681FEFE7-1CE0-4D4E-B528-1E2B190F2B8E}" presName="hierChild4" presStyleCnt="0"/>
      <dgm:spPr/>
      <dgm:t>
        <a:bodyPr/>
        <a:lstStyle/>
        <a:p>
          <a:endParaRPr lang="en-US"/>
        </a:p>
      </dgm:t>
    </dgm:pt>
    <dgm:pt modelId="{7F4E2D31-8E82-4D1A-A3C3-455C0989BA45}" type="pres">
      <dgm:prSet presAssocID="{681FEFE7-1CE0-4D4E-B528-1E2B190F2B8E}" presName="hierChild5" presStyleCnt="0"/>
      <dgm:spPr/>
      <dgm:t>
        <a:bodyPr/>
        <a:lstStyle/>
        <a:p>
          <a:endParaRPr lang="en-US"/>
        </a:p>
      </dgm:t>
    </dgm:pt>
    <dgm:pt modelId="{DC8FD8F0-C31B-4D53-B62E-3D4230A8E8E9}" type="pres">
      <dgm:prSet presAssocID="{ED89AB74-42C6-4D37-BD21-70FE5BADAEDC}" presName="Name64" presStyleLbl="parChTrans1D3" presStyleIdx="1" presStyleCnt="7"/>
      <dgm:spPr/>
      <dgm:t>
        <a:bodyPr/>
        <a:lstStyle/>
        <a:p>
          <a:endParaRPr lang="en-US"/>
        </a:p>
      </dgm:t>
    </dgm:pt>
    <dgm:pt modelId="{CCD736A9-F710-486B-A022-675548DD9E44}" type="pres">
      <dgm:prSet presAssocID="{B8249D21-0D49-4387-8F20-287418A5EC5A}" presName="hierRoot2" presStyleCnt="0">
        <dgm:presLayoutVars>
          <dgm:hierBranch/>
        </dgm:presLayoutVars>
      </dgm:prSet>
      <dgm:spPr/>
      <dgm:t>
        <a:bodyPr/>
        <a:lstStyle/>
        <a:p>
          <a:endParaRPr lang="en-US"/>
        </a:p>
      </dgm:t>
    </dgm:pt>
    <dgm:pt modelId="{552CB152-9F31-4660-8E7E-A472874E1942}" type="pres">
      <dgm:prSet presAssocID="{B8249D21-0D49-4387-8F20-287418A5EC5A}" presName="rootComposite" presStyleCnt="0"/>
      <dgm:spPr/>
      <dgm:t>
        <a:bodyPr/>
        <a:lstStyle/>
        <a:p>
          <a:endParaRPr lang="en-US"/>
        </a:p>
      </dgm:t>
    </dgm:pt>
    <dgm:pt modelId="{B115BEC9-30E7-43C8-8EC8-C9AC1886B82F}" type="pres">
      <dgm:prSet presAssocID="{B8249D21-0D49-4387-8F20-287418A5EC5A}" presName="rootText" presStyleLbl="node3" presStyleIdx="1" presStyleCnt="7" custScaleX="160702">
        <dgm:presLayoutVars>
          <dgm:chPref val="3"/>
        </dgm:presLayoutVars>
      </dgm:prSet>
      <dgm:spPr/>
      <dgm:t>
        <a:bodyPr/>
        <a:lstStyle/>
        <a:p>
          <a:endParaRPr lang="en-US"/>
        </a:p>
      </dgm:t>
    </dgm:pt>
    <dgm:pt modelId="{16CFBF41-B9B4-46D1-9D76-E0F9F24916D8}" type="pres">
      <dgm:prSet presAssocID="{B8249D21-0D49-4387-8F20-287418A5EC5A}" presName="rootConnector" presStyleLbl="node3" presStyleIdx="1" presStyleCnt="7"/>
      <dgm:spPr/>
      <dgm:t>
        <a:bodyPr/>
        <a:lstStyle/>
        <a:p>
          <a:endParaRPr lang="en-US"/>
        </a:p>
      </dgm:t>
    </dgm:pt>
    <dgm:pt modelId="{6C9F0802-A2BD-4095-A288-84AE729DB19D}" type="pres">
      <dgm:prSet presAssocID="{B8249D21-0D49-4387-8F20-287418A5EC5A}" presName="hierChild4" presStyleCnt="0"/>
      <dgm:spPr/>
      <dgm:t>
        <a:bodyPr/>
        <a:lstStyle/>
        <a:p>
          <a:endParaRPr lang="en-US"/>
        </a:p>
      </dgm:t>
    </dgm:pt>
    <dgm:pt modelId="{723E9DD1-7B64-488C-9CF9-180CB9B43D77}" type="pres">
      <dgm:prSet presAssocID="{B8249D21-0D49-4387-8F20-287418A5EC5A}" presName="hierChild5" presStyleCnt="0"/>
      <dgm:spPr/>
      <dgm:t>
        <a:bodyPr/>
        <a:lstStyle/>
        <a:p>
          <a:endParaRPr lang="en-US"/>
        </a:p>
      </dgm:t>
    </dgm:pt>
    <dgm:pt modelId="{F2B8ACE4-5F09-463F-8FC8-C51A6E7EF635}" type="pres">
      <dgm:prSet presAssocID="{02E97C67-F5FB-421A-BF51-F6E5415B876B}" presName="hierChild5" presStyleCnt="0"/>
      <dgm:spPr/>
      <dgm:t>
        <a:bodyPr/>
        <a:lstStyle/>
        <a:p>
          <a:endParaRPr lang="en-US"/>
        </a:p>
      </dgm:t>
    </dgm:pt>
    <dgm:pt modelId="{A4DB6FEB-377B-47B3-9A48-C535DF1F26E1}" type="pres">
      <dgm:prSet presAssocID="{92F19B60-B86B-4453-BB4C-6E4FE9E876E3}" presName="Name64" presStyleLbl="parChTrans1D2" presStyleIdx="1" presStyleCnt="3"/>
      <dgm:spPr/>
      <dgm:t>
        <a:bodyPr/>
        <a:lstStyle/>
        <a:p>
          <a:endParaRPr lang="en-US"/>
        </a:p>
      </dgm:t>
    </dgm:pt>
    <dgm:pt modelId="{62625D1F-ACDD-4C81-8C11-9487ECD312C4}" type="pres">
      <dgm:prSet presAssocID="{430EDE61-AFD9-4EAB-B023-AE21654D0B4B}" presName="hierRoot2" presStyleCnt="0">
        <dgm:presLayoutVars>
          <dgm:hierBranch/>
        </dgm:presLayoutVars>
      </dgm:prSet>
      <dgm:spPr/>
      <dgm:t>
        <a:bodyPr/>
        <a:lstStyle/>
        <a:p>
          <a:endParaRPr lang="en-US"/>
        </a:p>
      </dgm:t>
    </dgm:pt>
    <dgm:pt modelId="{4847EF24-2734-40EC-AA06-A8169054BEF2}" type="pres">
      <dgm:prSet presAssocID="{430EDE61-AFD9-4EAB-B023-AE21654D0B4B}" presName="rootComposite" presStyleCnt="0"/>
      <dgm:spPr/>
      <dgm:t>
        <a:bodyPr/>
        <a:lstStyle/>
        <a:p>
          <a:endParaRPr lang="en-US"/>
        </a:p>
      </dgm:t>
    </dgm:pt>
    <dgm:pt modelId="{7F4BE4C2-D097-4B02-82EC-6B016FD0CF91}" type="pres">
      <dgm:prSet presAssocID="{430EDE61-AFD9-4EAB-B023-AE21654D0B4B}" presName="rootText" presStyleLbl="node2" presStyleIdx="1" presStyleCnt="3" custScaleX="160702">
        <dgm:presLayoutVars>
          <dgm:chPref val="3"/>
        </dgm:presLayoutVars>
      </dgm:prSet>
      <dgm:spPr/>
      <dgm:t>
        <a:bodyPr/>
        <a:lstStyle/>
        <a:p>
          <a:endParaRPr lang="en-US"/>
        </a:p>
      </dgm:t>
    </dgm:pt>
    <dgm:pt modelId="{C9AF191E-84C8-4E3D-A0B9-382565E89FE9}" type="pres">
      <dgm:prSet presAssocID="{430EDE61-AFD9-4EAB-B023-AE21654D0B4B}" presName="rootConnector" presStyleLbl="node2" presStyleIdx="1" presStyleCnt="3"/>
      <dgm:spPr/>
      <dgm:t>
        <a:bodyPr/>
        <a:lstStyle/>
        <a:p>
          <a:endParaRPr lang="en-US"/>
        </a:p>
      </dgm:t>
    </dgm:pt>
    <dgm:pt modelId="{D272FE5E-CF7A-45A5-BF75-C3337A34E568}" type="pres">
      <dgm:prSet presAssocID="{430EDE61-AFD9-4EAB-B023-AE21654D0B4B}" presName="hierChild4" presStyleCnt="0"/>
      <dgm:spPr/>
      <dgm:t>
        <a:bodyPr/>
        <a:lstStyle/>
        <a:p>
          <a:endParaRPr lang="en-US"/>
        </a:p>
      </dgm:t>
    </dgm:pt>
    <dgm:pt modelId="{064832BD-BA05-4249-B20B-04679D525C76}" type="pres">
      <dgm:prSet presAssocID="{86DE2745-4B04-48C0-929A-35C4E1885172}" presName="Name64" presStyleLbl="parChTrans1D3" presStyleIdx="2" presStyleCnt="7"/>
      <dgm:spPr/>
      <dgm:t>
        <a:bodyPr/>
        <a:lstStyle/>
        <a:p>
          <a:endParaRPr lang="en-US"/>
        </a:p>
      </dgm:t>
    </dgm:pt>
    <dgm:pt modelId="{CE5C6EB1-7BF0-48E0-97D8-8A3748FCEA66}" type="pres">
      <dgm:prSet presAssocID="{10F2AC85-350E-40AE-A0B8-29DCE9AA390D}" presName="hierRoot2" presStyleCnt="0">
        <dgm:presLayoutVars>
          <dgm:hierBranch/>
        </dgm:presLayoutVars>
      </dgm:prSet>
      <dgm:spPr/>
      <dgm:t>
        <a:bodyPr/>
        <a:lstStyle/>
        <a:p>
          <a:endParaRPr lang="en-US"/>
        </a:p>
      </dgm:t>
    </dgm:pt>
    <dgm:pt modelId="{DCA91145-4169-4368-8A3F-DFE9B53A20A4}" type="pres">
      <dgm:prSet presAssocID="{10F2AC85-350E-40AE-A0B8-29DCE9AA390D}" presName="rootComposite" presStyleCnt="0"/>
      <dgm:spPr/>
      <dgm:t>
        <a:bodyPr/>
        <a:lstStyle/>
        <a:p>
          <a:endParaRPr lang="en-US"/>
        </a:p>
      </dgm:t>
    </dgm:pt>
    <dgm:pt modelId="{DC6379D1-12A2-4299-8EF1-F6C8EDCD3703}" type="pres">
      <dgm:prSet presAssocID="{10F2AC85-350E-40AE-A0B8-29DCE9AA390D}" presName="rootText" presStyleLbl="node3" presStyleIdx="2" presStyleCnt="7" custScaleX="160702">
        <dgm:presLayoutVars>
          <dgm:chPref val="3"/>
        </dgm:presLayoutVars>
      </dgm:prSet>
      <dgm:spPr/>
      <dgm:t>
        <a:bodyPr/>
        <a:lstStyle/>
        <a:p>
          <a:endParaRPr lang="en-US"/>
        </a:p>
      </dgm:t>
    </dgm:pt>
    <dgm:pt modelId="{A16A9039-3D55-4550-9C72-27D952AD2E3E}" type="pres">
      <dgm:prSet presAssocID="{10F2AC85-350E-40AE-A0B8-29DCE9AA390D}" presName="rootConnector" presStyleLbl="node3" presStyleIdx="2" presStyleCnt="7"/>
      <dgm:spPr/>
      <dgm:t>
        <a:bodyPr/>
        <a:lstStyle/>
        <a:p>
          <a:endParaRPr lang="en-US"/>
        </a:p>
      </dgm:t>
    </dgm:pt>
    <dgm:pt modelId="{30E27C27-D843-4CE8-9F51-A646242984BE}" type="pres">
      <dgm:prSet presAssocID="{10F2AC85-350E-40AE-A0B8-29DCE9AA390D}" presName="hierChild4" presStyleCnt="0"/>
      <dgm:spPr/>
      <dgm:t>
        <a:bodyPr/>
        <a:lstStyle/>
        <a:p>
          <a:endParaRPr lang="en-US"/>
        </a:p>
      </dgm:t>
    </dgm:pt>
    <dgm:pt modelId="{278076B6-551B-4448-85D4-FBC844E50213}" type="pres">
      <dgm:prSet presAssocID="{10F2AC85-350E-40AE-A0B8-29DCE9AA390D}" presName="hierChild5" presStyleCnt="0"/>
      <dgm:spPr/>
      <dgm:t>
        <a:bodyPr/>
        <a:lstStyle/>
        <a:p>
          <a:endParaRPr lang="en-US"/>
        </a:p>
      </dgm:t>
    </dgm:pt>
    <dgm:pt modelId="{EDAB2906-C4CC-40D5-AA22-EC4BE5FD2D69}" type="pres">
      <dgm:prSet presAssocID="{94C944CB-49F2-4E78-B95A-0815B805F0E7}" presName="Name64" presStyleLbl="parChTrans1D3" presStyleIdx="3" presStyleCnt="7"/>
      <dgm:spPr/>
      <dgm:t>
        <a:bodyPr/>
        <a:lstStyle/>
        <a:p>
          <a:endParaRPr lang="en-US"/>
        </a:p>
      </dgm:t>
    </dgm:pt>
    <dgm:pt modelId="{88312ACD-EF37-4050-A8A3-B21E4BB345BB}" type="pres">
      <dgm:prSet presAssocID="{CE564CAD-911C-47F2-85BA-520A59474142}" presName="hierRoot2" presStyleCnt="0">
        <dgm:presLayoutVars>
          <dgm:hierBranch/>
        </dgm:presLayoutVars>
      </dgm:prSet>
      <dgm:spPr/>
      <dgm:t>
        <a:bodyPr/>
        <a:lstStyle/>
        <a:p>
          <a:endParaRPr lang="en-US"/>
        </a:p>
      </dgm:t>
    </dgm:pt>
    <dgm:pt modelId="{5AF20B57-8B1F-4C51-9F45-FC3E9F77CADA}" type="pres">
      <dgm:prSet presAssocID="{CE564CAD-911C-47F2-85BA-520A59474142}" presName="rootComposite" presStyleCnt="0"/>
      <dgm:spPr/>
      <dgm:t>
        <a:bodyPr/>
        <a:lstStyle/>
        <a:p>
          <a:endParaRPr lang="en-US"/>
        </a:p>
      </dgm:t>
    </dgm:pt>
    <dgm:pt modelId="{F829B677-3F18-47C4-941F-3230B9F6294D}" type="pres">
      <dgm:prSet presAssocID="{CE564CAD-911C-47F2-85BA-520A59474142}" presName="rootText" presStyleLbl="node3" presStyleIdx="3" presStyleCnt="7" custScaleX="160702">
        <dgm:presLayoutVars>
          <dgm:chPref val="3"/>
        </dgm:presLayoutVars>
      </dgm:prSet>
      <dgm:spPr/>
      <dgm:t>
        <a:bodyPr/>
        <a:lstStyle/>
        <a:p>
          <a:endParaRPr lang="en-US"/>
        </a:p>
      </dgm:t>
    </dgm:pt>
    <dgm:pt modelId="{7717D44C-E3D2-4FC1-A9E4-4A63EF14CEFB}" type="pres">
      <dgm:prSet presAssocID="{CE564CAD-911C-47F2-85BA-520A59474142}" presName="rootConnector" presStyleLbl="node3" presStyleIdx="3" presStyleCnt="7"/>
      <dgm:spPr/>
      <dgm:t>
        <a:bodyPr/>
        <a:lstStyle/>
        <a:p>
          <a:endParaRPr lang="en-US"/>
        </a:p>
      </dgm:t>
    </dgm:pt>
    <dgm:pt modelId="{05EDE60E-45E3-4434-A7BC-C53B87BE03EF}" type="pres">
      <dgm:prSet presAssocID="{CE564CAD-911C-47F2-85BA-520A59474142}" presName="hierChild4" presStyleCnt="0"/>
      <dgm:spPr/>
      <dgm:t>
        <a:bodyPr/>
        <a:lstStyle/>
        <a:p>
          <a:endParaRPr lang="en-US"/>
        </a:p>
      </dgm:t>
    </dgm:pt>
    <dgm:pt modelId="{CF1F481B-A642-4A63-AC85-AFD160B12957}" type="pres">
      <dgm:prSet presAssocID="{CE564CAD-911C-47F2-85BA-520A59474142}" presName="hierChild5" presStyleCnt="0"/>
      <dgm:spPr/>
      <dgm:t>
        <a:bodyPr/>
        <a:lstStyle/>
        <a:p>
          <a:endParaRPr lang="en-US"/>
        </a:p>
      </dgm:t>
    </dgm:pt>
    <dgm:pt modelId="{873DC108-97D9-4B1F-ADCE-7F3FDDF1D8BA}" type="pres">
      <dgm:prSet presAssocID="{54F91BD4-561E-46AA-8093-7F4BFB94FF27}" presName="Name64" presStyleLbl="parChTrans1D3" presStyleIdx="4" presStyleCnt="7"/>
      <dgm:spPr/>
      <dgm:t>
        <a:bodyPr/>
        <a:lstStyle/>
        <a:p>
          <a:endParaRPr lang="en-US"/>
        </a:p>
      </dgm:t>
    </dgm:pt>
    <dgm:pt modelId="{5BFFB79B-71F9-45A8-9258-AE78531734B7}" type="pres">
      <dgm:prSet presAssocID="{912CC386-B3B9-4080-862E-D74016610C41}" presName="hierRoot2" presStyleCnt="0">
        <dgm:presLayoutVars>
          <dgm:hierBranch/>
        </dgm:presLayoutVars>
      </dgm:prSet>
      <dgm:spPr/>
      <dgm:t>
        <a:bodyPr/>
        <a:lstStyle/>
        <a:p>
          <a:endParaRPr lang="en-US"/>
        </a:p>
      </dgm:t>
    </dgm:pt>
    <dgm:pt modelId="{B0543FC9-085D-40D8-974C-1C9602D2E8F6}" type="pres">
      <dgm:prSet presAssocID="{912CC386-B3B9-4080-862E-D74016610C41}" presName="rootComposite" presStyleCnt="0"/>
      <dgm:spPr/>
      <dgm:t>
        <a:bodyPr/>
        <a:lstStyle/>
        <a:p>
          <a:endParaRPr lang="en-US"/>
        </a:p>
      </dgm:t>
    </dgm:pt>
    <dgm:pt modelId="{BE3FC44E-B305-4443-A730-AC9DEF0FED4A}" type="pres">
      <dgm:prSet presAssocID="{912CC386-B3B9-4080-862E-D74016610C41}" presName="rootText" presStyleLbl="node3" presStyleIdx="4" presStyleCnt="7" custScaleX="160702">
        <dgm:presLayoutVars>
          <dgm:chPref val="3"/>
        </dgm:presLayoutVars>
      </dgm:prSet>
      <dgm:spPr/>
      <dgm:t>
        <a:bodyPr/>
        <a:lstStyle/>
        <a:p>
          <a:endParaRPr lang="en-US"/>
        </a:p>
      </dgm:t>
    </dgm:pt>
    <dgm:pt modelId="{E0B6CB13-DFE3-4C7F-8407-46C095B80A93}" type="pres">
      <dgm:prSet presAssocID="{912CC386-B3B9-4080-862E-D74016610C41}" presName="rootConnector" presStyleLbl="node3" presStyleIdx="4" presStyleCnt="7"/>
      <dgm:spPr/>
      <dgm:t>
        <a:bodyPr/>
        <a:lstStyle/>
        <a:p>
          <a:endParaRPr lang="en-US"/>
        </a:p>
      </dgm:t>
    </dgm:pt>
    <dgm:pt modelId="{2587CC66-7519-4C53-93E6-95F1E0947633}" type="pres">
      <dgm:prSet presAssocID="{912CC386-B3B9-4080-862E-D74016610C41}" presName="hierChild4" presStyleCnt="0"/>
      <dgm:spPr/>
      <dgm:t>
        <a:bodyPr/>
        <a:lstStyle/>
        <a:p>
          <a:endParaRPr lang="en-US"/>
        </a:p>
      </dgm:t>
    </dgm:pt>
    <dgm:pt modelId="{21E48EBF-5510-4402-A7A0-EA3963AEB2CC}" type="pres">
      <dgm:prSet presAssocID="{912CC386-B3B9-4080-862E-D74016610C41}" presName="hierChild5" presStyleCnt="0"/>
      <dgm:spPr/>
      <dgm:t>
        <a:bodyPr/>
        <a:lstStyle/>
        <a:p>
          <a:endParaRPr lang="en-US"/>
        </a:p>
      </dgm:t>
    </dgm:pt>
    <dgm:pt modelId="{1FB2213F-8644-4A5D-969F-D953DA2177D8}" type="pres">
      <dgm:prSet presAssocID="{430EDE61-AFD9-4EAB-B023-AE21654D0B4B}" presName="hierChild5" presStyleCnt="0"/>
      <dgm:spPr/>
      <dgm:t>
        <a:bodyPr/>
        <a:lstStyle/>
        <a:p>
          <a:endParaRPr lang="en-US"/>
        </a:p>
      </dgm:t>
    </dgm:pt>
    <dgm:pt modelId="{DAE9B818-4FE0-4CC8-8A93-D26518D76FAC}" type="pres">
      <dgm:prSet presAssocID="{AF230EDE-AC05-4A40-873A-536342006565}" presName="Name64" presStyleLbl="parChTrans1D2" presStyleIdx="2" presStyleCnt="3"/>
      <dgm:spPr/>
      <dgm:t>
        <a:bodyPr/>
        <a:lstStyle/>
        <a:p>
          <a:endParaRPr lang="en-US"/>
        </a:p>
      </dgm:t>
    </dgm:pt>
    <dgm:pt modelId="{39B53440-8D14-4FFE-918E-B2A5F71CD042}" type="pres">
      <dgm:prSet presAssocID="{BC14C244-4821-4D0F-98C9-C613DA13FED4}" presName="hierRoot2" presStyleCnt="0">
        <dgm:presLayoutVars>
          <dgm:hierBranch/>
        </dgm:presLayoutVars>
      </dgm:prSet>
      <dgm:spPr/>
      <dgm:t>
        <a:bodyPr/>
        <a:lstStyle/>
        <a:p>
          <a:endParaRPr lang="en-US"/>
        </a:p>
      </dgm:t>
    </dgm:pt>
    <dgm:pt modelId="{2FD6FBA9-DF11-4961-8EFE-7C4C8DEB620B}" type="pres">
      <dgm:prSet presAssocID="{BC14C244-4821-4D0F-98C9-C613DA13FED4}" presName="rootComposite" presStyleCnt="0"/>
      <dgm:spPr/>
      <dgm:t>
        <a:bodyPr/>
        <a:lstStyle/>
        <a:p>
          <a:endParaRPr lang="en-US"/>
        </a:p>
      </dgm:t>
    </dgm:pt>
    <dgm:pt modelId="{0DC2B0EE-6227-44E8-A679-A49E66B33C76}" type="pres">
      <dgm:prSet presAssocID="{BC14C244-4821-4D0F-98C9-C613DA13FED4}" presName="rootText" presStyleLbl="node2" presStyleIdx="2" presStyleCnt="3" custScaleX="160702">
        <dgm:presLayoutVars>
          <dgm:chPref val="3"/>
        </dgm:presLayoutVars>
      </dgm:prSet>
      <dgm:spPr/>
      <dgm:t>
        <a:bodyPr/>
        <a:lstStyle/>
        <a:p>
          <a:endParaRPr lang="en-US"/>
        </a:p>
      </dgm:t>
    </dgm:pt>
    <dgm:pt modelId="{25C8C65F-5A77-4F44-A3E0-825D4170A67C}" type="pres">
      <dgm:prSet presAssocID="{BC14C244-4821-4D0F-98C9-C613DA13FED4}" presName="rootConnector" presStyleLbl="node2" presStyleIdx="2" presStyleCnt="3"/>
      <dgm:spPr/>
      <dgm:t>
        <a:bodyPr/>
        <a:lstStyle/>
        <a:p>
          <a:endParaRPr lang="en-US"/>
        </a:p>
      </dgm:t>
    </dgm:pt>
    <dgm:pt modelId="{2009F396-BAD5-4F33-95E9-72A9F07DFB08}" type="pres">
      <dgm:prSet presAssocID="{BC14C244-4821-4D0F-98C9-C613DA13FED4}" presName="hierChild4" presStyleCnt="0"/>
      <dgm:spPr/>
      <dgm:t>
        <a:bodyPr/>
        <a:lstStyle/>
        <a:p>
          <a:endParaRPr lang="en-US"/>
        </a:p>
      </dgm:t>
    </dgm:pt>
    <dgm:pt modelId="{10F32BB2-0262-455A-A3E1-753C9911CED5}" type="pres">
      <dgm:prSet presAssocID="{92CC81FF-8689-4D27-AD33-E3AD027EA9E0}" presName="Name64" presStyleLbl="parChTrans1D3" presStyleIdx="5" presStyleCnt="7"/>
      <dgm:spPr/>
      <dgm:t>
        <a:bodyPr/>
        <a:lstStyle/>
        <a:p>
          <a:endParaRPr lang="en-US"/>
        </a:p>
      </dgm:t>
    </dgm:pt>
    <dgm:pt modelId="{B4211E29-F073-4C4E-8D2F-6D38B87246CE}" type="pres">
      <dgm:prSet presAssocID="{179555F4-6A78-4C4D-875F-86DBBD7E3309}" presName="hierRoot2" presStyleCnt="0">
        <dgm:presLayoutVars>
          <dgm:hierBranch/>
        </dgm:presLayoutVars>
      </dgm:prSet>
      <dgm:spPr/>
      <dgm:t>
        <a:bodyPr/>
        <a:lstStyle/>
        <a:p>
          <a:endParaRPr lang="en-US"/>
        </a:p>
      </dgm:t>
    </dgm:pt>
    <dgm:pt modelId="{CEB15DAC-1FEA-4D75-9BE4-5154F122DE97}" type="pres">
      <dgm:prSet presAssocID="{179555F4-6A78-4C4D-875F-86DBBD7E3309}" presName="rootComposite" presStyleCnt="0"/>
      <dgm:spPr/>
      <dgm:t>
        <a:bodyPr/>
        <a:lstStyle/>
        <a:p>
          <a:endParaRPr lang="en-US"/>
        </a:p>
      </dgm:t>
    </dgm:pt>
    <dgm:pt modelId="{3B3BEDD2-9A69-4ED8-BAEF-CD01458B4B7B}" type="pres">
      <dgm:prSet presAssocID="{179555F4-6A78-4C4D-875F-86DBBD7E3309}" presName="rootText" presStyleLbl="node3" presStyleIdx="5" presStyleCnt="7" custScaleX="160702">
        <dgm:presLayoutVars>
          <dgm:chPref val="3"/>
        </dgm:presLayoutVars>
      </dgm:prSet>
      <dgm:spPr/>
      <dgm:t>
        <a:bodyPr/>
        <a:lstStyle/>
        <a:p>
          <a:endParaRPr lang="en-US"/>
        </a:p>
      </dgm:t>
    </dgm:pt>
    <dgm:pt modelId="{BA2A67F3-2C32-4E99-A1B5-8402DAFF56EC}" type="pres">
      <dgm:prSet presAssocID="{179555F4-6A78-4C4D-875F-86DBBD7E3309}" presName="rootConnector" presStyleLbl="node3" presStyleIdx="5" presStyleCnt="7"/>
      <dgm:spPr/>
      <dgm:t>
        <a:bodyPr/>
        <a:lstStyle/>
        <a:p>
          <a:endParaRPr lang="en-US"/>
        </a:p>
      </dgm:t>
    </dgm:pt>
    <dgm:pt modelId="{BD4182E6-E8AF-4F43-BBFC-BB2DB871619C}" type="pres">
      <dgm:prSet presAssocID="{179555F4-6A78-4C4D-875F-86DBBD7E3309}" presName="hierChild4" presStyleCnt="0"/>
      <dgm:spPr/>
      <dgm:t>
        <a:bodyPr/>
        <a:lstStyle/>
        <a:p>
          <a:endParaRPr lang="en-US"/>
        </a:p>
      </dgm:t>
    </dgm:pt>
    <dgm:pt modelId="{2E27AFC3-230D-445B-8B74-1A89E9B584D3}" type="pres">
      <dgm:prSet presAssocID="{179555F4-6A78-4C4D-875F-86DBBD7E3309}" presName="hierChild5" presStyleCnt="0"/>
      <dgm:spPr/>
      <dgm:t>
        <a:bodyPr/>
        <a:lstStyle/>
        <a:p>
          <a:endParaRPr lang="en-US"/>
        </a:p>
      </dgm:t>
    </dgm:pt>
    <dgm:pt modelId="{EC5DB587-3EB4-49DE-8CA5-F1901326B6F6}" type="pres">
      <dgm:prSet presAssocID="{2DFA2E49-86E7-460C-B3A9-4973783DAA60}" presName="Name64" presStyleLbl="parChTrans1D3" presStyleIdx="6" presStyleCnt="7"/>
      <dgm:spPr/>
      <dgm:t>
        <a:bodyPr/>
        <a:lstStyle/>
        <a:p>
          <a:endParaRPr lang="en-US"/>
        </a:p>
      </dgm:t>
    </dgm:pt>
    <dgm:pt modelId="{7597794C-137E-423E-A3E7-91B9BF3095C6}" type="pres">
      <dgm:prSet presAssocID="{6708EC53-6A28-4FD2-ACAF-4B2A8B06A484}" presName="hierRoot2" presStyleCnt="0">
        <dgm:presLayoutVars>
          <dgm:hierBranch/>
        </dgm:presLayoutVars>
      </dgm:prSet>
      <dgm:spPr/>
      <dgm:t>
        <a:bodyPr/>
        <a:lstStyle/>
        <a:p>
          <a:endParaRPr lang="en-US"/>
        </a:p>
      </dgm:t>
    </dgm:pt>
    <dgm:pt modelId="{C0B0BFED-FA77-4BCB-A9C3-23D22009337E}" type="pres">
      <dgm:prSet presAssocID="{6708EC53-6A28-4FD2-ACAF-4B2A8B06A484}" presName="rootComposite" presStyleCnt="0"/>
      <dgm:spPr/>
      <dgm:t>
        <a:bodyPr/>
        <a:lstStyle/>
        <a:p>
          <a:endParaRPr lang="en-US"/>
        </a:p>
      </dgm:t>
    </dgm:pt>
    <dgm:pt modelId="{700735B2-3C82-4E03-BFBC-D8D72B85E977}" type="pres">
      <dgm:prSet presAssocID="{6708EC53-6A28-4FD2-ACAF-4B2A8B06A484}" presName="rootText" presStyleLbl="node3" presStyleIdx="6" presStyleCnt="7" custScaleX="160702">
        <dgm:presLayoutVars>
          <dgm:chPref val="3"/>
        </dgm:presLayoutVars>
      </dgm:prSet>
      <dgm:spPr/>
      <dgm:t>
        <a:bodyPr/>
        <a:lstStyle/>
        <a:p>
          <a:endParaRPr lang="en-US"/>
        </a:p>
      </dgm:t>
    </dgm:pt>
    <dgm:pt modelId="{D8642980-5C8D-40A0-A697-9C6D99853EA7}" type="pres">
      <dgm:prSet presAssocID="{6708EC53-6A28-4FD2-ACAF-4B2A8B06A484}" presName="rootConnector" presStyleLbl="node3" presStyleIdx="6" presStyleCnt="7"/>
      <dgm:spPr/>
      <dgm:t>
        <a:bodyPr/>
        <a:lstStyle/>
        <a:p>
          <a:endParaRPr lang="en-US"/>
        </a:p>
      </dgm:t>
    </dgm:pt>
    <dgm:pt modelId="{B5A1FE2C-99F3-4C4E-B061-8B235612B02C}" type="pres">
      <dgm:prSet presAssocID="{6708EC53-6A28-4FD2-ACAF-4B2A8B06A484}" presName="hierChild4" presStyleCnt="0"/>
      <dgm:spPr/>
      <dgm:t>
        <a:bodyPr/>
        <a:lstStyle/>
        <a:p>
          <a:endParaRPr lang="en-US"/>
        </a:p>
      </dgm:t>
    </dgm:pt>
    <dgm:pt modelId="{7C6A04A8-D75D-4D34-9250-601FC246D778}" type="pres">
      <dgm:prSet presAssocID="{6708EC53-6A28-4FD2-ACAF-4B2A8B06A484}" presName="hierChild5" presStyleCnt="0"/>
      <dgm:spPr/>
      <dgm:t>
        <a:bodyPr/>
        <a:lstStyle/>
        <a:p>
          <a:endParaRPr lang="en-US"/>
        </a:p>
      </dgm:t>
    </dgm:pt>
    <dgm:pt modelId="{5C444A56-A2BE-4F05-ADBF-DB57BE9C8768}" type="pres">
      <dgm:prSet presAssocID="{BC14C244-4821-4D0F-98C9-C613DA13FED4}" presName="hierChild5" presStyleCnt="0"/>
      <dgm:spPr/>
      <dgm:t>
        <a:bodyPr/>
        <a:lstStyle/>
        <a:p>
          <a:endParaRPr lang="en-US"/>
        </a:p>
      </dgm:t>
    </dgm:pt>
    <dgm:pt modelId="{AEC5AD8D-95D1-445E-A9E1-268B515B0B0C}" type="pres">
      <dgm:prSet presAssocID="{D03108E5-F761-4A72-B133-838C9663F9AC}" presName="hierChild3" presStyleCnt="0"/>
      <dgm:spPr/>
      <dgm:t>
        <a:bodyPr/>
        <a:lstStyle/>
        <a:p>
          <a:endParaRPr lang="en-US"/>
        </a:p>
      </dgm:t>
    </dgm:pt>
  </dgm:ptLst>
  <dgm:cxnLst>
    <dgm:cxn modelId="{68927808-EA61-4F2D-8A59-4BB4613DC9A7}" type="presOf" srcId="{179555F4-6A78-4C4D-875F-86DBBD7E3309}" destId="{BA2A67F3-2C32-4E99-A1B5-8402DAFF56EC}" srcOrd="1" destOrd="0" presId="urn:microsoft.com/office/officeart/2009/3/layout/HorizontalOrganizationChart"/>
    <dgm:cxn modelId="{F307B0F9-0A7A-41C1-B2BA-A4CCCB05DB5B}" srcId="{D03108E5-F761-4A72-B133-838C9663F9AC}" destId="{02E97C67-F5FB-421A-BF51-F6E5415B876B}" srcOrd="0" destOrd="0" parTransId="{B841AE79-F754-4FB3-B549-F94D27F15C7E}" sibTransId="{534B0E39-4376-4A3E-B1F8-E9FA636E0EAB}"/>
    <dgm:cxn modelId="{D31DCB16-58AB-44AE-8089-603DD0D54A9A}" type="presOf" srcId="{5EC88984-70F9-4782-8B17-77EF383722A0}" destId="{FC10BC32-8788-4B05-B7F1-F19C75F6D467}" srcOrd="0" destOrd="0" presId="urn:microsoft.com/office/officeart/2009/3/layout/HorizontalOrganizationChart"/>
    <dgm:cxn modelId="{0B6911FA-46B8-4F0C-8A1D-ADF55817E108}" srcId="{BC14C244-4821-4D0F-98C9-C613DA13FED4}" destId="{6708EC53-6A28-4FD2-ACAF-4B2A8B06A484}" srcOrd="1" destOrd="0" parTransId="{2DFA2E49-86E7-460C-B3A9-4973783DAA60}" sibTransId="{89F7E098-0EF8-412F-87A8-8BF8AF327450}"/>
    <dgm:cxn modelId="{296037F8-D93E-4D66-AD41-9CC76A330E59}" type="presOf" srcId="{94C944CB-49F2-4E78-B95A-0815B805F0E7}" destId="{EDAB2906-C4CC-40D5-AA22-EC4BE5FD2D69}" srcOrd="0" destOrd="0" presId="urn:microsoft.com/office/officeart/2009/3/layout/HorizontalOrganizationChart"/>
    <dgm:cxn modelId="{59E1BC75-A26B-455E-AED4-A297529C0BF0}" type="presOf" srcId="{6708EC53-6A28-4FD2-ACAF-4B2A8B06A484}" destId="{700735B2-3C82-4E03-BFBC-D8D72B85E977}" srcOrd="0" destOrd="0" presId="urn:microsoft.com/office/officeart/2009/3/layout/HorizontalOrganizationChart"/>
    <dgm:cxn modelId="{A05ECBCD-2AD0-428D-832D-A5E6BE47F7A5}" type="presOf" srcId="{BC14C244-4821-4D0F-98C9-C613DA13FED4}" destId="{0DC2B0EE-6227-44E8-A679-A49E66B33C76}" srcOrd="0" destOrd="0" presId="urn:microsoft.com/office/officeart/2009/3/layout/HorizontalOrganizationChart"/>
    <dgm:cxn modelId="{3199ABB5-6872-4C6A-B2E5-F6BD37F28C5A}" type="presOf" srcId="{02E97C67-F5FB-421A-BF51-F6E5415B876B}" destId="{D768520A-9B4D-4B51-9E3B-05ABDD9DC0EB}" srcOrd="0" destOrd="0" presId="urn:microsoft.com/office/officeart/2009/3/layout/HorizontalOrganizationChart"/>
    <dgm:cxn modelId="{1967ACEE-BBC3-49E0-994B-9B6B9F808D24}" type="presOf" srcId="{B841AE79-F754-4FB3-B549-F94D27F15C7E}" destId="{9AD0AC71-EA7A-4B6A-B89F-18D9CEF12AA8}" srcOrd="0" destOrd="0" presId="urn:microsoft.com/office/officeart/2009/3/layout/HorizontalOrganizationChart"/>
    <dgm:cxn modelId="{BCA4E966-FDD0-4542-9A7B-00835776437B}" type="presOf" srcId="{B8249D21-0D49-4387-8F20-287418A5EC5A}" destId="{B115BEC9-30E7-43C8-8EC8-C9AC1886B82F}" srcOrd="0" destOrd="0" presId="urn:microsoft.com/office/officeart/2009/3/layout/HorizontalOrganizationChart"/>
    <dgm:cxn modelId="{0E5C9470-D18D-4E94-A3D1-3C40B1A90EBA}" type="presOf" srcId="{179555F4-6A78-4C4D-875F-86DBBD7E3309}" destId="{3B3BEDD2-9A69-4ED8-BAEF-CD01458B4B7B}" srcOrd="0" destOrd="0" presId="urn:microsoft.com/office/officeart/2009/3/layout/HorizontalOrganizationChart"/>
    <dgm:cxn modelId="{ED7D3D68-B6FF-45E4-A665-B58448245C1E}" type="presOf" srcId="{54F91BD4-561E-46AA-8093-7F4BFB94FF27}" destId="{873DC108-97D9-4B1F-ADCE-7F3FDDF1D8BA}" srcOrd="0" destOrd="0" presId="urn:microsoft.com/office/officeart/2009/3/layout/HorizontalOrganizationChart"/>
    <dgm:cxn modelId="{3D1A1139-9F4E-4910-8BAC-F3C702884D57}" srcId="{D03108E5-F761-4A72-B133-838C9663F9AC}" destId="{430EDE61-AFD9-4EAB-B023-AE21654D0B4B}" srcOrd="1" destOrd="0" parTransId="{92F19B60-B86B-4453-BB4C-6E4FE9E876E3}" sibTransId="{2877501A-E5B8-4455-91A5-8B9EFD25C164}"/>
    <dgm:cxn modelId="{055B113E-C8E9-4777-8C95-87547B9C5B9A}" srcId="{02E97C67-F5FB-421A-BF51-F6E5415B876B}" destId="{B8249D21-0D49-4387-8F20-287418A5EC5A}" srcOrd="1" destOrd="0" parTransId="{ED89AB74-42C6-4D37-BD21-70FE5BADAEDC}" sibTransId="{11C04E72-1B54-4414-9F83-FEE4BB12DFA0}"/>
    <dgm:cxn modelId="{45D7C42E-1759-480F-92D9-91296630568A}" type="presOf" srcId="{ED89AB74-42C6-4D37-BD21-70FE5BADAEDC}" destId="{DC8FD8F0-C31B-4D53-B62E-3D4230A8E8E9}" srcOrd="0" destOrd="0" presId="urn:microsoft.com/office/officeart/2009/3/layout/HorizontalOrganizationChart"/>
    <dgm:cxn modelId="{2FF5FD83-7882-4800-9497-BA461A62093F}" type="presOf" srcId="{681FEFE7-1CE0-4D4E-B528-1E2B190F2B8E}" destId="{40A03C45-9C4F-45A4-95BA-5F9C9C0C78A3}" srcOrd="1" destOrd="0" presId="urn:microsoft.com/office/officeart/2009/3/layout/HorizontalOrganizationChart"/>
    <dgm:cxn modelId="{59AE8ACF-5BF5-41E8-82F6-04A38953E26E}" srcId="{430EDE61-AFD9-4EAB-B023-AE21654D0B4B}" destId="{10F2AC85-350E-40AE-A0B8-29DCE9AA390D}" srcOrd="0" destOrd="0" parTransId="{86DE2745-4B04-48C0-929A-35C4E1885172}" sibTransId="{26C6C2AF-CEEC-49B8-B0DE-8F29AF2A658F}"/>
    <dgm:cxn modelId="{0EE11BB6-7775-4B47-8F66-028D1359C863}" type="presOf" srcId="{02E97C67-F5FB-421A-BF51-F6E5415B876B}" destId="{198DD008-532D-4670-9989-1617399BDABE}" srcOrd="1" destOrd="0" presId="urn:microsoft.com/office/officeart/2009/3/layout/HorizontalOrganizationChart"/>
    <dgm:cxn modelId="{8C30E749-94A4-485C-B356-389D3FEFF993}" srcId="{430EDE61-AFD9-4EAB-B023-AE21654D0B4B}" destId="{CE564CAD-911C-47F2-85BA-520A59474142}" srcOrd="1" destOrd="0" parTransId="{94C944CB-49F2-4E78-B95A-0815B805F0E7}" sibTransId="{3093F15A-DF47-4772-A22C-98195560AE55}"/>
    <dgm:cxn modelId="{423F0828-899B-4C83-8CE0-63729A7F4796}" type="presOf" srcId="{6F7EF32B-1099-4F06-B713-A9692B04933F}" destId="{72C4CEA9-9E60-4F6E-B888-0AC71AC53A2E}" srcOrd="0" destOrd="0" presId="urn:microsoft.com/office/officeart/2009/3/layout/HorizontalOrganizationChart"/>
    <dgm:cxn modelId="{42A9F188-FF59-48A4-BD15-2680F75E4247}" type="presOf" srcId="{2DFA2E49-86E7-460C-B3A9-4973783DAA60}" destId="{EC5DB587-3EB4-49DE-8CA5-F1901326B6F6}" srcOrd="0" destOrd="0" presId="urn:microsoft.com/office/officeart/2009/3/layout/HorizontalOrganizationChart"/>
    <dgm:cxn modelId="{A6C7F4CC-9A65-45F1-9FAB-8BC7884E6906}" type="presOf" srcId="{6708EC53-6A28-4FD2-ACAF-4B2A8B06A484}" destId="{D8642980-5C8D-40A0-A697-9C6D99853EA7}" srcOrd="1" destOrd="0" presId="urn:microsoft.com/office/officeart/2009/3/layout/HorizontalOrganizationChart"/>
    <dgm:cxn modelId="{7FB57939-BABD-42BD-A490-AD7F0AC1C50A}" type="presOf" srcId="{86DE2745-4B04-48C0-929A-35C4E1885172}" destId="{064832BD-BA05-4249-B20B-04679D525C76}" srcOrd="0" destOrd="0" presId="urn:microsoft.com/office/officeart/2009/3/layout/HorizontalOrganizationChart"/>
    <dgm:cxn modelId="{28010962-102C-4F83-8A6B-C23041A3562A}" type="presOf" srcId="{10F2AC85-350E-40AE-A0B8-29DCE9AA390D}" destId="{A16A9039-3D55-4550-9C72-27D952AD2E3E}" srcOrd="1" destOrd="0" presId="urn:microsoft.com/office/officeart/2009/3/layout/HorizontalOrganizationChart"/>
    <dgm:cxn modelId="{4C219EEB-3224-426E-B680-45F9C33ECFDA}" type="presOf" srcId="{912CC386-B3B9-4080-862E-D74016610C41}" destId="{E0B6CB13-DFE3-4C7F-8407-46C095B80A93}" srcOrd="1" destOrd="0" presId="urn:microsoft.com/office/officeart/2009/3/layout/HorizontalOrganizationChart"/>
    <dgm:cxn modelId="{C37260B3-71DB-4EB2-8006-5660CA6FCE7F}" type="presOf" srcId="{CE564CAD-911C-47F2-85BA-520A59474142}" destId="{7717D44C-E3D2-4FC1-A9E4-4A63EF14CEFB}" srcOrd="1" destOrd="0" presId="urn:microsoft.com/office/officeart/2009/3/layout/HorizontalOrganizationChart"/>
    <dgm:cxn modelId="{382BACF4-B570-4CE1-AC5A-8151C20DB38D}" type="presOf" srcId="{92CC81FF-8689-4D27-AD33-E3AD027EA9E0}" destId="{10F32BB2-0262-455A-A3E1-753C9911CED5}" srcOrd="0" destOrd="0" presId="urn:microsoft.com/office/officeart/2009/3/layout/HorizontalOrganizationChart"/>
    <dgm:cxn modelId="{1E8794BD-A0EC-49B8-8488-2CF84332767D}" type="presOf" srcId="{BC14C244-4821-4D0F-98C9-C613DA13FED4}" destId="{25C8C65F-5A77-4F44-A3E0-825D4170A67C}" srcOrd="1" destOrd="0" presId="urn:microsoft.com/office/officeart/2009/3/layout/HorizontalOrganizationChart"/>
    <dgm:cxn modelId="{A32B4D85-68DF-42E1-9D11-3CDC4B20B037}" srcId="{BC14C244-4821-4D0F-98C9-C613DA13FED4}" destId="{179555F4-6A78-4C4D-875F-86DBBD7E3309}" srcOrd="0" destOrd="0" parTransId="{92CC81FF-8689-4D27-AD33-E3AD027EA9E0}" sibTransId="{C6676C93-F161-4011-9F33-95999446C2FF}"/>
    <dgm:cxn modelId="{AFBE7FE4-0D70-4856-A35F-BCF50074D5C0}" type="presOf" srcId="{B8249D21-0D49-4387-8F20-287418A5EC5A}" destId="{16CFBF41-B9B4-46D1-9D76-E0F9F24916D8}" srcOrd="1" destOrd="0" presId="urn:microsoft.com/office/officeart/2009/3/layout/HorizontalOrganizationChart"/>
    <dgm:cxn modelId="{2F1CBCC0-6BF4-4CFF-9927-2F2005879FB8}" srcId="{D03108E5-F761-4A72-B133-838C9663F9AC}" destId="{BC14C244-4821-4D0F-98C9-C613DA13FED4}" srcOrd="2" destOrd="0" parTransId="{AF230EDE-AC05-4A40-873A-536342006565}" sibTransId="{CC405BDB-672B-4991-AAC1-E36DB83F1D49}"/>
    <dgm:cxn modelId="{ECAA3418-D0EF-4E07-9117-84AF28CE1C1F}" type="presOf" srcId="{430EDE61-AFD9-4EAB-B023-AE21654D0B4B}" destId="{7F4BE4C2-D097-4B02-82EC-6B016FD0CF91}" srcOrd="0" destOrd="0" presId="urn:microsoft.com/office/officeart/2009/3/layout/HorizontalOrganizationChart"/>
    <dgm:cxn modelId="{4E683CBA-13CB-4523-8454-C19CB58C58CE}" srcId="{430EDE61-AFD9-4EAB-B023-AE21654D0B4B}" destId="{912CC386-B3B9-4080-862E-D74016610C41}" srcOrd="2" destOrd="0" parTransId="{54F91BD4-561E-46AA-8093-7F4BFB94FF27}" sibTransId="{F692DC37-BA3A-46E5-BCCC-DA89C5BF8960}"/>
    <dgm:cxn modelId="{BECE5D1D-0E72-4219-854B-35681E8D3475}" srcId="{02E97C67-F5FB-421A-BF51-F6E5415B876B}" destId="{681FEFE7-1CE0-4D4E-B528-1E2B190F2B8E}" srcOrd="0" destOrd="0" parTransId="{5EC88984-70F9-4782-8B17-77EF383722A0}" sibTransId="{951EF9ED-A8DA-4D6C-9B76-0838A9E86C94}"/>
    <dgm:cxn modelId="{BAA09B2A-1BCC-4990-86F0-F4983E243A09}" type="presOf" srcId="{912CC386-B3B9-4080-862E-D74016610C41}" destId="{BE3FC44E-B305-4443-A730-AC9DEF0FED4A}" srcOrd="0" destOrd="0" presId="urn:microsoft.com/office/officeart/2009/3/layout/HorizontalOrganizationChart"/>
    <dgm:cxn modelId="{04911AC4-9D1E-4155-A9A9-1E828B9AC00B}" type="presOf" srcId="{D03108E5-F761-4A72-B133-838C9663F9AC}" destId="{BF5B0D99-B803-424D-9E9D-C00221A27879}" srcOrd="0" destOrd="0" presId="urn:microsoft.com/office/officeart/2009/3/layout/HorizontalOrganizationChart"/>
    <dgm:cxn modelId="{7B29F294-56FA-44C1-989C-C9B25C75E905}" type="presOf" srcId="{430EDE61-AFD9-4EAB-B023-AE21654D0B4B}" destId="{C9AF191E-84C8-4E3D-A0B9-382565E89FE9}" srcOrd="1" destOrd="0" presId="urn:microsoft.com/office/officeart/2009/3/layout/HorizontalOrganizationChart"/>
    <dgm:cxn modelId="{5357CFCC-2DE1-46CB-B9EA-1E352D3B0057}" type="presOf" srcId="{10F2AC85-350E-40AE-A0B8-29DCE9AA390D}" destId="{DC6379D1-12A2-4299-8EF1-F6C8EDCD3703}" srcOrd="0" destOrd="0" presId="urn:microsoft.com/office/officeart/2009/3/layout/HorizontalOrganizationChart"/>
    <dgm:cxn modelId="{DC9C0E18-5E04-4708-B639-DD61A0F252C5}" type="presOf" srcId="{92F19B60-B86B-4453-BB4C-6E4FE9E876E3}" destId="{A4DB6FEB-377B-47B3-9A48-C535DF1F26E1}" srcOrd="0" destOrd="0" presId="urn:microsoft.com/office/officeart/2009/3/layout/HorizontalOrganizationChart"/>
    <dgm:cxn modelId="{A0F06E6F-275D-4568-882D-BBBD9B42B42E}" type="presOf" srcId="{CE564CAD-911C-47F2-85BA-520A59474142}" destId="{F829B677-3F18-47C4-941F-3230B9F6294D}" srcOrd="0" destOrd="0" presId="urn:microsoft.com/office/officeart/2009/3/layout/HorizontalOrganizationChart"/>
    <dgm:cxn modelId="{F168B12D-6627-489D-9906-C531A87B4DFB}" type="presOf" srcId="{AF230EDE-AC05-4A40-873A-536342006565}" destId="{DAE9B818-4FE0-4CC8-8A93-D26518D76FAC}" srcOrd="0" destOrd="0" presId="urn:microsoft.com/office/officeart/2009/3/layout/HorizontalOrganizationChart"/>
    <dgm:cxn modelId="{051EECDF-1FD3-4332-8DB9-38D914DD474C}" type="presOf" srcId="{681FEFE7-1CE0-4D4E-B528-1E2B190F2B8E}" destId="{C43C5E09-6D78-424A-A90D-8FD054621B45}" srcOrd="0" destOrd="0" presId="urn:microsoft.com/office/officeart/2009/3/layout/HorizontalOrganizationChart"/>
    <dgm:cxn modelId="{D08409FE-A53D-4ABB-A8A0-B66C29548F52}" srcId="{6F7EF32B-1099-4F06-B713-A9692B04933F}" destId="{D03108E5-F761-4A72-B133-838C9663F9AC}" srcOrd="0" destOrd="0" parTransId="{41869600-6B7B-4C6A-B725-C0D226B57253}" sibTransId="{6689D429-20FC-4006-8FB5-639765A2CB4E}"/>
    <dgm:cxn modelId="{9B11563B-AFDE-4BD1-934D-DB47071B3D47}" type="presOf" srcId="{D03108E5-F761-4A72-B133-838C9663F9AC}" destId="{51FCA9F6-063F-4F16-A43A-573C02EB95A9}" srcOrd="1" destOrd="0" presId="urn:microsoft.com/office/officeart/2009/3/layout/HorizontalOrganizationChart"/>
    <dgm:cxn modelId="{AE82E8A0-50D1-46D6-82E8-E69725961206}" type="presParOf" srcId="{72C4CEA9-9E60-4F6E-B888-0AC71AC53A2E}" destId="{9310578A-8DFC-4FCE-993A-F19E86500F04}" srcOrd="0" destOrd="0" presId="urn:microsoft.com/office/officeart/2009/3/layout/HorizontalOrganizationChart"/>
    <dgm:cxn modelId="{55DBADD6-6906-48CF-819E-485ADE08D70D}" type="presParOf" srcId="{9310578A-8DFC-4FCE-993A-F19E86500F04}" destId="{DF93D314-7010-49B4-A034-F8D02A9998B3}" srcOrd="0" destOrd="0" presId="urn:microsoft.com/office/officeart/2009/3/layout/HorizontalOrganizationChart"/>
    <dgm:cxn modelId="{5840C9BE-B467-441F-849C-79F0CCD61131}" type="presParOf" srcId="{DF93D314-7010-49B4-A034-F8D02A9998B3}" destId="{BF5B0D99-B803-424D-9E9D-C00221A27879}" srcOrd="0" destOrd="0" presId="urn:microsoft.com/office/officeart/2009/3/layout/HorizontalOrganizationChart"/>
    <dgm:cxn modelId="{432109BC-6FF2-4E63-9015-FBB5B8CC799C}" type="presParOf" srcId="{DF93D314-7010-49B4-A034-F8D02A9998B3}" destId="{51FCA9F6-063F-4F16-A43A-573C02EB95A9}" srcOrd="1" destOrd="0" presId="urn:microsoft.com/office/officeart/2009/3/layout/HorizontalOrganizationChart"/>
    <dgm:cxn modelId="{FEC84E31-42A7-4B84-8E42-E26C79845984}" type="presParOf" srcId="{9310578A-8DFC-4FCE-993A-F19E86500F04}" destId="{BCEFABD3-43C6-428C-80FA-CCCA0B3154D3}" srcOrd="1" destOrd="0" presId="urn:microsoft.com/office/officeart/2009/3/layout/HorizontalOrganizationChart"/>
    <dgm:cxn modelId="{43C95A4C-BB8B-4043-955E-02921D25BE72}" type="presParOf" srcId="{BCEFABD3-43C6-428C-80FA-CCCA0B3154D3}" destId="{9AD0AC71-EA7A-4B6A-B89F-18D9CEF12AA8}" srcOrd="0" destOrd="0" presId="urn:microsoft.com/office/officeart/2009/3/layout/HorizontalOrganizationChart"/>
    <dgm:cxn modelId="{26BFB306-615F-40DA-BEFF-4B53D7684DBD}" type="presParOf" srcId="{BCEFABD3-43C6-428C-80FA-CCCA0B3154D3}" destId="{0D758952-7E32-4E9A-B228-D5B0F909F51E}" srcOrd="1" destOrd="0" presId="urn:microsoft.com/office/officeart/2009/3/layout/HorizontalOrganizationChart"/>
    <dgm:cxn modelId="{1E110966-5CFB-44F5-B863-B34058B56971}" type="presParOf" srcId="{0D758952-7E32-4E9A-B228-D5B0F909F51E}" destId="{2C18F5E6-E57F-43F8-9D88-26B27B519E4C}" srcOrd="0" destOrd="0" presId="urn:microsoft.com/office/officeart/2009/3/layout/HorizontalOrganizationChart"/>
    <dgm:cxn modelId="{C1A194C0-EDC4-468F-B807-24E12C2E1CAC}" type="presParOf" srcId="{2C18F5E6-E57F-43F8-9D88-26B27B519E4C}" destId="{D768520A-9B4D-4B51-9E3B-05ABDD9DC0EB}" srcOrd="0" destOrd="0" presId="urn:microsoft.com/office/officeart/2009/3/layout/HorizontalOrganizationChart"/>
    <dgm:cxn modelId="{E310DCEF-77B4-437C-8CAB-EBC3A04BA910}" type="presParOf" srcId="{2C18F5E6-E57F-43F8-9D88-26B27B519E4C}" destId="{198DD008-532D-4670-9989-1617399BDABE}" srcOrd="1" destOrd="0" presId="urn:microsoft.com/office/officeart/2009/3/layout/HorizontalOrganizationChart"/>
    <dgm:cxn modelId="{E22262C1-ACB3-49BE-A505-B98D207B7C77}" type="presParOf" srcId="{0D758952-7E32-4E9A-B228-D5B0F909F51E}" destId="{659C77D0-6BC6-4C3D-8DF1-F617DAC3259F}" srcOrd="1" destOrd="0" presId="urn:microsoft.com/office/officeart/2009/3/layout/HorizontalOrganizationChart"/>
    <dgm:cxn modelId="{A8819239-BC5A-4C37-BB3F-AE524BD3054E}" type="presParOf" srcId="{659C77D0-6BC6-4C3D-8DF1-F617DAC3259F}" destId="{FC10BC32-8788-4B05-B7F1-F19C75F6D467}" srcOrd="0" destOrd="0" presId="urn:microsoft.com/office/officeart/2009/3/layout/HorizontalOrganizationChart"/>
    <dgm:cxn modelId="{152400DE-1688-4896-92B6-79C4C13138D0}" type="presParOf" srcId="{659C77D0-6BC6-4C3D-8DF1-F617DAC3259F}" destId="{A2001FE9-1985-465D-9737-9A41F3C18FC0}" srcOrd="1" destOrd="0" presId="urn:microsoft.com/office/officeart/2009/3/layout/HorizontalOrganizationChart"/>
    <dgm:cxn modelId="{4100CEB4-5037-4A47-88DA-42D69CCD64D8}" type="presParOf" srcId="{A2001FE9-1985-465D-9737-9A41F3C18FC0}" destId="{D670A0F7-9347-475C-8D27-7ECA362D6EA9}" srcOrd="0" destOrd="0" presId="urn:microsoft.com/office/officeart/2009/3/layout/HorizontalOrganizationChart"/>
    <dgm:cxn modelId="{B31E73CB-9057-48BE-84BE-15390543FECC}" type="presParOf" srcId="{D670A0F7-9347-475C-8D27-7ECA362D6EA9}" destId="{C43C5E09-6D78-424A-A90D-8FD054621B45}" srcOrd="0" destOrd="0" presId="urn:microsoft.com/office/officeart/2009/3/layout/HorizontalOrganizationChart"/>
    <dgm:cxn modelId="{7BFF742D-A75A-4453-B3DA-BCBF58C8C94D}" type="presParOf" srcId="{D670A0F7-9347-475C-8D27-7ECA362D6EA9}" destId="{40A03C45-9C4F-45A4-95BA-5F9C9C0C78A3}" srcOrd="1" destOrd="0" presId="urn:microsoft.com/office/officeart/2009/3/layout/HorizontalOrganizationChart"/>
    <dgm:cxn modelId="{674ED8BF-E43D-4765-8700-C04A3DAB1069}" type="presParOf" srcId="{A2001FE9-1985-465D-9737-9A41F3C18FC0}" destId="{777DF1E0-2F71-4149-B54D-30EA1891EC6C}" srcOrd="1" destOrd="0" presId="urn:microsoft.com/office/officeart/2009/3/layout/HorizontalOrganizationChart"/>
    <dgm:cxn modelId="{2062297E-8BAE-466B-8858-D0A6D19B3FC6}" type="presParOf" srcId="{A2001FE9-1985-465D-9737-9A41F3C18FC0}" destId="{7F4E2D31-8E82-4D1A-A3C3-455C0989BA45}" srcOrd="2" destOrd="0" presId="urn:microsoft.com/office/officeart/2009/3/layout/HorizontalOrganizationChart"/>
    <dgm:cxn modelId="{22DEEE47-EA20-4418-B35E-616A2BF754E7}" type="presParOf" srcId="{659C77D0-6BC6-4C3D-8DF1-F617DAC3259F}" destId="{DC8FD8F0-C31B-4D53-B62E-3D4230A8E8E9}" srcOrd="2" destOrd="0" presId="urn:microsoft.com/office/officeart/2009/3/layout/HorizontalOrganizationChart"/>
    <dgm:cxn modelId="{7BA4E387-FB68-4827-B1A0-894AA3014E2A}" type="presParOf" srcId="{659C77D0-6BC6-4C3D-8DF1-F617DAC3259F}" destId="{CCD736A9-F710-486B-A022-675548DD9E44}" srcOrd="3" destOrd="0" presId="urn:microsoft.com/office/officeart/2009/3/layout/HorizontalOrganizationChart"/>
    <dgm:cxn modelId="{410759C0-3980-4AE8-BBA2-9E300786B4CC}" type="presParOf" srcId="{CCD736A9-F710-486B-A022-675548DD9E44}" destId="{552CB152-9F31-4660-8E7E-A472874E1942}" srcOrd="0" destOrd="0" presId="urn:microsoft.com/office/officeart/2009/3/layout/HorizontalOrganizationChart"/>
    <dgm:cxn modelId="{07B7BCC5-6F2C-49CD-AF10-0717C39C7B2A}" type="presParOf" srcId="{552CB152-9F31-4660-8E7E-A472874E1942}" destId="{B115BEC9-30E7-43C8-8EC8-C9AC1886B82F}" srcOrd="0" destOrd="0" presId="urn:microsoft.com/office/officeart/2009/3/layout/HorizontalOrganizationChart"/>
    <dgm:cxn modelId="{BFF2693A-DFB8-4A84-9EC8-C760FE388371}" type="presParOf" srcId="{552CB152-9F31-4660-8E7E-A472874E1942}" destId="{16CFBF41-B9B4-46D1-9D76-E0F9F24916D8}" srcOrd="1" destOrd="0" presId="urn:microsoft.com/office/officeart/2009/3/layout/HorizontalOrganizationChart"/>
    <dgm:cxn modelId="{4DBEE95E-66F8-4898-A7A3-FD2C617A9E41}" type="presParOf" srcId="{CCD736A9-F710-486B-A022-675548DD9E44}" destId="{6C9F0802-A2BD-4095-A288-84AE729DB19D}" srcOrd="1" destOrd="0" presId="urn:microsoft.com/office/officeart/2009/3/layout/HorizontalOrganizationChart"/>
    <dgm:cxn modelId="{2D31E55E-1A20-49C4-A40D-34E35FD53FFE}" type="presParOf" srcId="{CCD736A9-F710-486B-A022-675548DD9E44}" destId="{723E9DD1-7B64-488C-9CF9-180CB9B43D77}" srcOrd="2" destOrd="0" presId="urn:microsoft.com/office/officeart/2009/3/layout/HorizontalOrganizationChart"/>
    <dgm:cxn modelId="{2ADD7B42-0897-44D5-82FD-2724AD166CC4}" type="presParOf" srcId="{0D758952-7E32-4E9A-B228-D5B0F909F51E}" destId="{F2B8ACE4-5F09-463F-8FC8-C51A6E7EF635}" srcOrd="2" destOrd="0" presId="urn:microsoft.com/office/officeart/2009/3/layout/HorizontalOrganizationChart"/>
    <dgm:cxn modelId="{E3AF4AE3-679F-4A98-BE89-D3F5F0D028EC}" type="presParOf" srcId="{BCEFABD3-43C6-428C-80FA-CCCA0B3154D3}" destId="{A4DB6FEB-377B-47B3-9A48-C535DF1F26E1}" srcOrd="2" destOrd="0" presId="urn:microsoft.com/office/officeart/2009/3/layout/HorizontalOrganizationChart"/>
    <dgm:cxn modelId="{C3D6C906-71F1-4B73-B950-CC13CB498E7D}" type="presParOf" srcId="{BCEFABD3-43C6-428C-80FA-CCCA0B3154D3}" destId="{62625D1F-ACDD-4C81-8C11-9487ECD312C4}" srcOrd="3" destOrd="0" presId="urn:microsoft.com/office/officeart/2009/3/layout/HorizontalOrganizationChart"/>
    <dgm:cxn modelId="{01D3AEC8-0AC0-4007-959A-046F5A937AFF}" type="presParOf" srcId="{62625D1F-ACDD-4C81-8C11-9487ECD312C4}" destId="{4847EF24-2734-40EC-AA06-A8169054BEF2}" srcOrd="0" destOrd="0" presId="urn:microsoft.com/office/officeart/2009/3/layout/HorizontalOrganizationChart"/>
    <dgm:cxn modelId="{4D632784-9268-4C89-AC6A-6834D0EBD51D}" type="presParOf" srcId="{4847EF24-2734-40EC-AA06-A8169054BEF2}" destId="{7F4BE4C2-D097-4B02-82EC-6B016FD0CF91}" srcOrd="0" destOrd="0" presId="urn:microsoft.com/office/officeart/2009/3/layout/HorizontalOrganizationChart"/>
    <dgm:cxn modelId="{1CC44E28-FD7D-434B-8C0D-251481C01D6D}" type="presParOf" srcId="{4847EF24-2734-40EC-AA06-A8169054BEF2}" destId="{C9AF191E-84C8-4E3D-A0B9-382565E89FE9}" srcOrd="1" destOrd="0" presId="urn:microsoft.com/office/officeart/2009/3/layout/HorizontalOrganizationChart"/>
    <dgm:cxn modelId="{36955AAE-EA9A-42DD-8E9C-2D77DF2FDB31}" type="presParOf" srcId="{62625D1F-ACDD-4C81-8C11-9487ECD312C4}" destId="{D272FE5E-CF7A-45A5-BF75-C3337A34E568}" srcOrd="1" destOrd="0" presId="urn:microsoft.com/office/officeart/2009/3/layout/HorizontalOrganizationChart"/>
    <dgm:cxn modelId="{229D6338-92F7-46EB-9FF2-E60041061D04}" type="presParOf" srcId="{D272FE5E-CF7A-45A5-BF75-C3337A34E568}" destId="{064832BD-BA05-4249-B20B-04679D525C76}" srcOrd="0" destOrd="0" presId="urn:microsoft.com/office/officeart/2009/3/layout/HorizontalOrganizationChart"/>
    <dgm:cxn modelId="{8D9124C3-B0C1-4638-B02E-049B310F5132}" type="presParOf" srcId="{D272FE5E-CF7A-45A5-BF75-C3337A34E568}" destId="{CE5C6EB1-7BF0-48E0-97D8-8A3748FCEA66}" srcOrd="1" destOrd="0" presId="urn:microsoft.com/office/officeart/2009/3/layout/HorizontalOrganizationChart"/>
    <dgm:cxn modelId="{0088B454-EC45-4E08-B00C-E0E655640245}" type="presParOf" srcId="{CE5C6EB1-7BF0-48E0-97D8-8A3748FCEA66}" destId="{DCA91145-4169-4368-8A3F-DFE9B53A20A4}" srcOrd="0" destOrd="0" presId="urn:microsoft.com/office/officeart/2009/3/layout/HorizontalOrganizationChart"/>
    <dgm:cxn modelId="{6C178932-79CA-4123-9139-357011CAD2AA}" type="presParOf" srcId="{DCA91145-4169-4368-8A3F-DFE9B53A20A4}" destId="{DC6379D1-12A2-4299-8EF1-F6C8EDCD3703}" srcOrd="0" destOrd="0" presId="urn:microsoft.com/office/officeart/2009/3/layout/HorizontalOrganizationChart"/>
    <dgm:cxn modelId="{7F920692-3326-4CBE-A8F2-1F8C6E8FE67A}" type="presParOf" srcId="{DCA91145-4169-4368-8A3F-DFE9B53A20A4}" destId="{A16A9039-3D55-4550-9C72-27D952AD2E3E}" srcOrd="1" destOrd="0" presId="urn:microsoft.com/office/officeart/2009/3/layout/HorizontalOrganizationChart"/>
    <dgm:cxn modelId="{B633BB43-9806-4C73-B77B-F76AB334A42E}" type="presParOf" srcId="{CE5C6EB1-7BF0-48E0-97D8-8A3748FCEA66}" destId="{30E27C27-D843-4CE8-9F51-A646242984BE}" srcOrd="1" destOrd="0" presId="urn:microsoft.com/office/officeart/2009/3/layout/HorizontalOrganizationChart"/>
    <dgm:cxn modelId="{AFD6410F-2CCB-479A-A4AF-189743767033}" type="presParOf" srcId="{CE5C6EB1-7BF0-48E0-97D8-8A3748FCEA66}" destId="{278076B6-551B-4448-85D4-FBC844E50213}" srcOrd="2" destOrd="0" presId="urn:microsoft.com/office/officeart/2009/3/layout/HorizontalOrganizationChart"/>
    <dgm:cxn modelId="{3D2A82F3-1401-4CBF-AFE3-A037041EB64E}" type="presParOf" srcId="{D272FE5E-CF7A-45A5-BF75-C3337A34E568}" destId="{EDAB2906-C4CC-40D5-AA22-EC4BE5FD2D69}" srcOrd="2" destOrd="0" presId="urn:microsoft.com/office/officeart/2009/3/layout/HorizontalOrganizationChart"/>
    <dgm:cxn modelId="{17EEAB6E-03FA-4FEF-B2BF-75C0E32DEDFE}" type="presParOf" srcId="{D272FE5E-CF7A-45A5-BF75-C3337A34E568}" destId="{88312ACD-EF37-4050-A8A3-B21E4BB345BB}" srcOrd="3" destOrd="0" presId="urn:microsoft.com/office/officeart/2009/3/layout/HorizontalOrganizationChart"/>
    <dgm:cxn modelId="{EE9C66AF-5B88-4835-9844-299026361F50}" type="presParOf" srcId="{88312ACD-EF37-4050-A8A3-B21E4BB345BB}" destId="{5AF20B57-8B1F-4C51-9F45-FC3E9F77CADA}" srcOrd="0" destOrd="0" presId="urn:microsoft.com/office/officeart/2009/3/layout/HorizontalOrganizationChart"/>
    <dgm:cxn modelId="{81F6F3B3-7422-4AEA-8D28-6B16DE1A9DEE}" type="presParOf" srcId="{5AF20B57-8B1F-4C51-9F45-FC3E9F77CADA}" destId="{F829B677-3F18-47C4-941F-3230B9F6294D}" srcOrd="0" destOrd="0" presId="urn:microsoft.com/office/officeart/2009/3/layout/HorizontalOrganizationChart"/>
    <dgm:cxn modelId="{7ED38AB1-9B3E-4A65-8EA1-A1B01C1AFC61}" type="presParOf" srcId="{5AF20B57-8B1F-4C51-9F45-FC3E9F77CADA}" destId="{7717D44C-E3D2-4FC1-A9E4-4A63EF14CEFB}" srcOrd="1" destOrd="0" presId="urn:microsoft.com/office/officeart/2009/3/layout/HorizontalOrganizationChart"/>
    <dgm:cxn modelId="{CE30B19E-7986-4D3C-89F7-815ED84E177A}" type="presParOf" srcId="{88312ACD-EF37-4050-A8A3-B21E4BB345BB}" destId="{05EDE60E-45E3-4434-A7BC-C53B87BE03EF}" srcOrd="1" destOrd="0" presId="urn:microsoft.com/office/officeart/2009/3/layout/HorizontalOrganizationChart"/>
    <dgm:cxn modelId="{E50F15BB-6409-4CA7-84E1-1AAA047DBEA4}" type="presParOf" srcId="{88312ACD-EF37-4050-A8A3-B21E4BB345BB}" destId="{CF1F481B-A642-4A63-AC85-AFD160B12957}" srcOrd="2" destOrd="0" presId="urn:microsoft.com/office/officeart/2009/3/layout/HorizontalOrganizationChart"/>
    <dgm:cxn modelId="{30406D63-0801-431D-907A-9B94C462A98D}" type="presParOf" srcId="{D272FE5E-CF7A-45A5-BF75-C3337A34E568}" destId="{873DC108-97D9-4B1F-ADCE-7F3FDDF1D8BA}" srcOrd="4" destOrd="0" presId="urn:microsoft.com/office/officeart/2009/3/layout/HorizontalOrganizationChart"/>
    <dgm:cxn modelId="{767D2C3B-0471-49BD-810D-306BABB0CDA7}" type="presParOf" srcId="{D272FE5E-CF7A-45A5-BF75-C3337A34E568}" destId="{5BFFB79B-71F9-45A8-9258-AE78531734B7}" srcOrd="5" destOrd="0" presId="urn:microsoft.com/office/officeart/2009/3/layout/HorizontalOrganizationChart"/>
    <dgm:cxn modelId="{74C00F58-4B3F-4082-8F3A-DBCF319DF718}" type="presParOf" srcId="{5BFFB79B-71F9-45A8-9258-AE78531734B7}" destId="{B0543FC9-085D-40D8-974C-1C9602D2E8F6}" srcOrd="0" destOrd="0" presId="urn:microsoft.com/office/officeart/2009/3/layout/HorizontalOrganizationChart"/>
    <dgm:cxn modelId="{54F0A47B-D5D1-44B8-A071-CC966C7AB431}" type="presParOf" srcId="{B0543FC9-085D-40D8-974C-1C9602D2E8F6}" destId="{BE3FC44E-B305-4443-A730-AC9DEF0FED4A}" srcOrd="0" destOrd="0" presId="urn:microsoft.com/office/officeart/2009/3/layout/HorizontalOrganizationChart"/>
    <dgm:cxn modelId="{42E4A9D0-6CEE-4633-92AB-F67EA86C1371}" type="presParOf" srcId="{B0543FC9-085D-40D8-974C-1C9602D2E8F6}" destId="{E0B6CB13-DFE3-4C7F-8407-46C095B80A93}" srcOrd="1" destOrd="0" presId="urn:microsoft.com/office/officeart/2009/3/layout/HorizontalOrganizationChart"/>
    <dgm:cxn modelId="{88A5FCD0-ECED-4706-ABF1-9014E9DEE273}" type="presParOf" srcId="{5BFFB79B-71F9-45A8-9258-AE78531734B7}" destId="{2587CC66-7519-4C53-93E6-95F1E0947633}" srcOrd="1" destOrd="0" presId="urn:microsoft.com/office/officeart/2009/3/layout/HorizontalOrganizationChart"/>
    <dgm:cxn modelId="{9F423A42-9FE6-481F-8333-AD58231259FB}" type="presParOf" srcId="{5BFFB79B-71F9-45A8-9258-AE78531734B7}" destId="{21E48EBF-5510-4402-A7A0-EA3963AEB2CC}" srcOrd="2" destOrd="0" presId="urn:microsoft.com/office/officeart/2009/3/layout/HorizontalOrganizationChart"/>
    <dgm:cxn modelId="{495C54BF-F2D7-49CE-9778-12A45C194989}" type="presParOf" srcId="{62625D1F-ACDD-4C81-8C11-9487ECD312C4}" destId="{1FB2213F-8644-4A5D-969F-D953DA2177D8}" srcOrd="2" destOrd="0" presId="urn:microsoft.com/office/officeart/2009/3/layout/HorizontalOrganizationChart"/>
    <dgm:cxn modelId="{9E5817CD-0B3C-46B3-BC8B-724A6758750D}" type="presParOf" srcId="{BCEFABD3-43C6-428C-80FA-CCCA0B3154D3}" destId="{DAE9B818-4FE0-4CC8-8A93-D26518D76FAC}" srcOrd="4" destOrd="0" presId="urn:microsoft.com/office/officeart/2009/3/layout/HorizontalOrganizationChart"/>
    <dgm:cxn modelId="{5FA0C1BB-A290-4BFA-92EC-663516A0C919}" type="presParOf" srcId="{BCEFABD3-43C6-428C-80FA-CCCA0B3154D3}" destId="{39B53440-8D14-4FFE-918E-B2A5F71CD042}" srcOrd="5" destOrd="0" presId="urn:microsoft.com/office/officeart/2009/3/layout/HorizontalOrganizationChart"/>
    <dgm:cxn modelId="{B8B0FC3B-1CF9-4A96-8150-8A11A7358EFF}" type="presParOf" srcId="{39B53440-8D14-4FFE-918E-B2A5F71CD042}" destId="{2FD6FBA9-DF11-4961-8EFE-7C4C8DEB620B}" srcOrd="0" destOrd="0" presId="urn:microsoft.com/office/officeart/2009/3/layout/HorizontalOrganizationChart"/>
    <dgm:cxn modelId="{46FA8CF9-C0D1-4C41-ACCF-87745E6108FC}" type="presParOf" srcId="{2FD6FBA9-DF11-4961-8EFE-7C4C8DEB620B}" destId="{0DC2B0EE-6227-44E8-A679-A49E66B33C76}" srcOrd="0" destOrd="0" presId="urn:microsoft.com/office/officeart/2009/3/layout/HorizontalOrganizationChart"/>
    <dgm:cxn modelId="{9E45679F-5A98-4495-BF9D-B65E8DCAB52E}" type="presParOf" srcId="{2FD6FBA9-DF11-4961-8EFE-7C4C8DEB620B}" destId="{25C8C65F-5A77-4F44-A3E0-825D4170A67C}" srcOrd="1" destOrd="0" presId="urn:microsoft.com/office/officeart/2009/3/layout/HorizontalOrganizationChart"/>
    <dgm:cxn modelId="{BB921A0F-1C5F-4E36-845A-6F35BDAD7AB1}" type="presParOf" srcId="{39B53440-8D14-4FFE-918E-B2A5F71CD042}" destId="{2009F396-BAD5-4F33-95E9-72A9F07DFB08}" srcOrd="1" destOrd="0" presId="urn:microsoft.com/office/officeart/2009/3/layout/HorizontalOrganizationChart"/>
    <dgm:cxn modelId="{BDF09EBD-BF20-4404-BC06-8BEAFB8C5D52}" type="presParOf" srcId="{2009F396-BAD5-4F33-95E9-72A9F07DFB08}" destId="{10F32BB2-0262-455A-A3E1-753C9911CED5}" srcOrd="0" destOrd="0" presId="urn:microsoft.com/office/officeart/2009/3/layout/HorizontalOrganizationChart"/>
    <dgm:cxn modelId="{FA5A8B8D-2632-4908-975E-C3D414CB8964}" type="presParOf" srcId="{2009F396-BAD5-4F33-95E9-72A9F07DFB08}" destId="{B4211E29-F073-4C4E-8D2F-6D38B87246CE}" srcOrd="1" destOrd="0" presId="urn:microsoft.com/office/officeart/2009/3/layout/HorizontalOrganizationChart"/>
    <dgm:cxn modelId="{76ED0DA0-978D-4D87-A181-BB16273D9622}" type="presParOf" srcId="{B4211E29-F073-4C4E-8D2F-6D38B87246CE}" destId="{CEB15DAC-1FEA-4D75-9BE4-5154F122DE97}" srcOrd="0" destOrd="0" presId="urn:microsoft.com/office/officeart/2009/3/layout/HorizontalOrganizationChart"/>
    <dgm:cxn modelId="{12F71C3B-DD9C-4A60-A39F-03FCC9DA3A9C}" type="presParOf" srcId="{CEB15DAC-1FEA-4D75-9BE4-5154F122DE97}" destId="{3B3BEDD2-9A69-4ED8-BAEF-CD01458B4B7B}" srcOrd="0" destOrd="0" presId="urn:microsoft.com/office/officeart/2009/3/layout/HorizontalOrganizationChart"/>
    <dgm:cxn modelId="{6E71F487-AE3F-46FA-B2D4-0C1BF2CF723C}" type="presParOf" srcId="{CEB15DAC-1FEA-4D75-9BE4-5154F122DE97}" destId="{BA2A67F3-2C32-4E99-A1B5-8402DAFF56EC}" srcOrd="1" destOrd="0" presId="urn:microsoft.com/office/officeart/2009/3/layout/HorizontalOrganizationChart"/>
    <dgm:cxn modelId="{144FE1F4-5938-4649-853D-EF7BD33EEFBE}" type="presParOf" srcId="{B4211E29-F073-4C4E-8D2F-6D38B87246CE}" destId="{BD4182E6-E8AF-4F43-BBFC-BB2DB871619C}" srcOrd="1" destOrd="0" presId="urn:microsoft.com/office/officeart/2009/3/layout/HorizontalOrganizationChart"/>
    <dgm:cxn modelId="{3A160C46-9527-4AD2-996D-7E273BE61DC9}" type="presParOf" srcId="{B4211E29-F073-4C4E-8D2F-6D38B87246CE}" destId="{2E27AFC3-230D-445B-8B74-1A89E9B584D3}" srcOrd="2" destOrd="0" presId="urn:microsoft.com/office/officeart/2009/3/layout/HorizontalOrganizationChart"/>
    <dgm:cxn modelId="{288B3D0F-0ED6-461B-BBDC-9EAD3D80CC9E}" type="presParOf" srcId="{2009F396-BAD5-4F33-95E9-72A9F07DFB08}" destId="{EC5DB587-3EB4-49DE-8CA5-F1901326B6F6}" srcOrd="2" destOrd="0" presId="urn:microsoft.com/office/officeart/2009/3/layout/HorizontalOrganizationChart"/>
    <dgm:cxn modelId="{B7D77206-83D6-4256-93F5-13EA1E6DCABF}" type="presParOf" srcId="{2009F396-BAD5-4F33-95E9-72A9F07DFB08}" destId="{7597794C-137E-423E-A3E7-91B9BF3095C6}" srcOrd="3" destOrd="0" presId="urn:microsoft.com/office/officeart/2009/3/layout/HorizontalOrganizationChart"/>
    <dgm:cxn modelId="{7E547C51-B933-4DCE-814A-3190EEE4A7CC}" type="presParOf" srcId="{7597794C-137E-423E-A3E7-91B9BF3095C6}" destId="{C0B0BFED-FA77-4BCB-A9C3-23D22009337E}" srcOrd="0" destOrd="0" presId="urn:microsoft.com/office/officeart/2009/3/layout/HorizontalOrganizationChart"/>
    <dgm:cxn modelId="{21487C42-5D99-4F23-B786-917A69D48F46}" type="presParOf" srcId="{C0B0BFED-FA77-4BCB-A9C3-23D22009337E}" destId="{700735B2-3C82-4E03-BFBC-D8D72B85E977}" srcOrd="0" destOrd="0" presId="urn:microsoft.com/office/officeart/2009/3/layout/HorizontalOrganizationChart"/>
    <dgm:cxn modelId="{3EEF3DAE-A5A2-42DF-BA60-86EA4116B440}" type="presParOf" srcId="{C0B0BFED-FA77-4BCB-A9C3-23D22009337E}" destId="{D8642980-5C8D-40A0-A697-9C6D99853EA7}" srcOrd="1" destOrd="0" presId="urn:microsoft.com/office/officeart/2009/3/layout/HorizontalOrganizationChart"/>
    <dgm:cxn modelId="{BD009236-E20F-4558-A16A-9CE4CCC2870E}" type="presParOf" srcId="{7597794C-137E-423E-A3E7-91B9BF3095C6}" destId="{B5A1FE2C-99F3-4C4E-B061-8B235612B02C}" srcOrd="1" destOrd="0" presId="urn:microsoft.com/office/officeart/2009/3/layout/HorizontalOrganizationChart"/>
    <dgm:cxn modelId="{394858A9-0386-42FB-B5D6-93FBFF27D615}" type="presParOf" srcId="{7597794C-137E-423E-A3E7-91B9BF3095C6}" destId="{7C6A04A8-D75D-4D34-9250-601FC246D778}" srcOrd="2" destOrd="0" presId="urn:microsoft.com/office/officeart/2009/3/layout/HorizontalOrganizationChart"/>
    <dgm:cxn modelId="{8546F428-2B59-409C-8DAB-5BC9E62B0A52}" type="presParOf" srcId="{39B53440-8D14-4FFE-918E-B2A5F71CD042}" destId="{5C444A56-A2BE-4F05-ADBF-DB57BE9C8768}" srcOrd="2" destOrd="0" presId="urn:microsoft.com/office/officeart/2009/3/layout/HorizontalOrganizationChart"/>
    <dgm:cxn modelId="{406600A8-31BF-4F63-BABD-81FC3B56D605}" type="presParOf" srcId="{9310578A-8DFC-4FCE-993A-F19E86500F04}" destId="{AEC5AD8D-95D1-445E-A9E1-268B515B0B0C}"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0CAE4C-1449-4030-AE26-5FA9D7EA0232}" type="doc">
      <dgm:prSet loTypeId="urn:microsoft.com/office/officeart/2005/8/layout/architecture" loCatId="list" qsTypeId="urn:microsoft.com/office/officeart/2005/8/quickstyle/simple3" qsCatId="simple" csTypeId="urn:microsoft.com/office/officeart/2005/8/colors/accent1_2" csCatId="accent1" phldr="1"/>
      <dgm:spPr/>
      <dgm:t>
        <a:bodyPr/>
        <a:lstStyle/>
        <a:p>
          <a:endParaRPr lang="en-US"/>
        </a:p>
      </dgm:t>
    </dgm:pt>
    <dgm:pt modelId="{8DB11F67-01BF-4DE3-AAFE-84D17BD626A9}">
      <dgm:prSet phldrT="[Text]"/>
      <dgm:spPr/>
      <dgm:t>
        <a:bodyPr/>
        <a:lstStyle/>
        <a:p>
          <a:r>
            <a:rPr lang="en-US" altLang="zh-CN" b="1" dirty="0" smtClean="0"/>
            <a:t>Traffic_v1</a:t>
          </a:r>
          <a:r>
            <a:rPr lang="zh-CN" altLang="en-US" b="1" dirty="0" smtClean="0"/>
            <a:t>仿真平台</a:t>
          </a:r>
          <a:endParaRPr lang="en-US" b="1" dirty="0"/>
        </a:p>
      </dgm:t>
    </dgm:pt>
    <dgm:pt modelId="{2E991B63-2C12-4E91-87E6-C08BBC5CF22B}" type="parTrans" cxnId="{C4C6677A-2EDA-4B29-8397-901D6E3CD249}">
      <dgm:prSet/>
      <dgm:spPr/>
      <dgm:t>
        <a:bodyPr/>
        <a:lstStyle/>
        <a:p>
          <a:endParaRPr lang="en-US"/>
        </a:p>
      </dgm:t>
    </dgm:pt>
    <dgm:pt modelId="{3CA79B19-D8AE-4BF9-8FCE-E4EC54E6FE92}" type="sibTrans" cxnId="{C4C6677A-2EDA-4B29-8397-901D6E3CD249}">
      <dgm:prSet/>
      <dgm:spPr/>
      <dgm:t>
        <a:bodyPr/>
        <a:lstStyle/>
        <a:p>
          <a:endParaRPr lang="en-US"/>
        </a:p>
      </dgm:t>
    </dgm:pt>
    <dgm:pt modelId="{C2824AB0-7BAB-4D2D-8DF3-E84F2CACEC89}">
      <dgm:prSet phldrT="[Text]"/>
      <dgm:spPr/>
      <dgm:t>
        <a:bodyPr/>
        <a:lstStyle/>
        <a:p>
          <a:r>
            <a:rPr lang="zh-CN" altLang="en-US" b="1" dirty="0" smtClean="0"/>
            <a:t>核心仿真模块</a:t>
          </a:r>
          <a:endParaRPr lang="en-US" b="1" dirty="0"/>
        </a:p>
      </dgm:t>
    </dgm:pt>
    <dgm:pt modelId="{CC4BDDB4-A69A-46DD-9F95-09337FD73602}" type="parTrans" cxnId="{C7F1432B-9FA5-41B9-B955-577CDB13C0C6}">
      <dgm:prSet/>
      <dgm:spPr/>
      <dgm:t>
        <a:bodyPr/>
        <a:lstStyle/>
        <a:p>
          <a:endParaRPr lang="en-US"/>
        </a:p>
      </dgm:t>
    </dgm:pt>
    <dgm:pt modelId="{756BF3B6-C5BA-4EB8-A63D-80597FCEAA93}" type="sibTrans" cxnId="{C7F1432B-9FA5-41B9-B955-577CDB13C0C6}">
      <dgm:prSet/>
      <dgm:spPr/>
      <dgm:t>
        <a:bodyPr/>
        <a:lstStyle/>
        <a:p>
          <a:endParaRPr lang="en-US"/>
        </a:p>
      </dgm:t>
    </dgm:pt>
    <dgm:pt modelId="{6EACCE85-8672-4A43-89D5-5F6E71C1FE9C}">
      <dgm:prSet phldrT="[Text]"/>
      <dgm:spPr/>
      <dgm:t>
        <a:bodyPr/>
        <a:lstStyle/>
        <a:p>
          <a:r>
            <a:rPr lang="zh-CN" altLang="en-US" b="1" dirty="0" smtClean="0"/>
            <a:t>数据统计模块</a:t>
          </a:r>
          <a:endParaRPr lang="en-US" b="1" dirty="0"/>
        </a:p>
      </dgm:t>
    </dgm:pt>
    <dgm:pt modelId="{83447D90-BCFF-48DC-BE6E-4D8B480CA3E8}" type="parTrans" cxnId="{875C03EF-4BD6-4835-9AF0-75E9A3C5C966}">
      <dgm:prSet/>
      <dgm:spPr/>
      <dgm:t>
        <a:bodyPr/>
        <a:lstStyle/>
        <a:p>
          <a:endParaRPr lang="en-US"/>
        </a:p>
      </dgm:t>
    </dgm:pt>
    <dgm:pt modelId="{E38851BE-76F9-40BB-B149-15F0B97CA22E}" type="sibTrans" cxnId="{875C03EF-4BD6-4835-9AF0-75E9A3C5C966}">
      <dgm:prSet/>
      <dgm:spPr/>
      <dgm:t>
        <a:bodyPr/>
        <a:lstStyle/>
        <a:p>
          <a:endParaRPr lang="en-US"/>
        </a:p>
      </dgm:t>
    </dgm:pt>
    <dgm:pt modelId="{B28AF358-5E45-455C-87AA-27B1D57880AE}">
      <dgm:prSet phldrT="[Text]"/>
      <dgm:spPr/>
      <dgm:t>
        <a:bodyPr/>
        <a:lstStyle/>
        <a:p>
          <a:r>
            <a:rPr lang="zh-CN" altLang="en-US" b="1" dirty="0" smtClean="0"/>
            <a:t>信号控制模块</a:t>
          </a:r>
          <a:endParaRPr lang="en-US" b="1" dirty="0"/>
        </a:p>
      </dgm:t>
    </dgm:pt>
    <dgm:pt modelId="{494848EA-376C-4F19-B83E-D19667688FC2}" type="parTrans" cxnId="{FEDF594A-F316-4F41-B4E4-898C04B03EE2}">
      <dgm:prSet/>
      <dgm:spPr/>
      <dgm:t>
        <a:bodyPr/>
        <a:lstStyle/>
        <a:p>
          <a:endParaRPr lang="en-US"/>
        </a:p>
      </dgm:t>
    </dgm:pt>
    <dgm:pt modelId="{56A42F8A-6101-42F3-9DF8-FDA83627A29F}" type="sibTrans" cxnId="{FEDF594A-F316-4F41-B4E4-898C04B03EE2}">
      <dgm:prSet/>
      <dgm:spPr/>
      <dgm:t>
        <a:bodyPr/>
        <a:lstStyle/>
        <a:p>
          <a:endParaRPr lang="en-US"/>
        </a:p>
      </dgm:t>
    </dgm:pt>
    <dgm:pt modelId="{5A28E4D0-7DFB-4666-8F6F-6AB4258283A3}">
      <dgm:prSet phldrT="[Text]"/>
      <dgm:spPr/>
      <dgm:t>
        <a:bodyPr/>
        <a:lstStyle/>
        <a:p>
          <a:r>
            <a:rPr lang="zh-CN" altLang="en-US" b="1" dirty="0" smtClean="0"/>
            <a:t> </a:t>
          </a:r>
          <a:endParaRPr lang="en-US" b="1" dirty="0"/>
        </a:p>
      </dgm:t>
    </dgm:pt>
    <dgm:pt modelId="{F5B20B73-EED8-4330-AF7C-E89BFF1A3E85}" type="parTrans" cxnId="{A8616EE1-73B4-47AD-93B9-FF40202581DC}">
      <dgm:prSet/>
      <dgm:spPr/>
      <dgm:t>
        <a:bodyPr/>
        <a:lstStyle/>
        <a:p>
          <a:endParaRPr lang="en-US"/>
        </a:p>
      </dgm:t>
    </dgm:pt>
    <dgm:pt modelId="{A0C71E7C-0BD6-47C6-8480-7AA9FAA89C0B}" type="sibTrans" cxnId="{A8616EE1-73B4-47AD-93B9-FF40202581DC}">
      <dgm:prSet/>
      <dgm:spPr/>
      <dgm:t>
        <a:bodyPr/>
        <a:lstStyle/>
        <a:p>
          <a:endParaRPr lang="en-US"/>
        </a:p>
      </dgm:t>
    </dgm:pt>
    <dgm:pt modelId="{DC62D8F2-F824-4148-B5D9-B4717DEC326D}">
      <dgm:prSet phldrT="[Text]"/>
      <dgm:spPr/>
      <dgm:t>
        <a:bodyPr/>
        <a:lstStyle/>
        <a:p>
          <a:r>
            <a:rPr lang="zh-CN" altLang="en-US" b="1" dirty="0" smtClean="0"/>
            <a:t>交互界面模块</a:t>
          </a:r>
          <a:endParaRPr lang="en-US" b="1" dirty="0"/>
        </a:p>
      </dgm:t>
    </dgm:pt>
    <dgm:pt modelId="{5DDC343F-89BF-42DA-91CE-3890B78A027B}" type="parTrans" cxnId="{847AF1B2-68A2-4D4E-B80E-E8C039486F3A}">
      <dgm:prSet/>
      <dgm:spPr/>
      <dgm:t>
        <a:bodyPr/>
        <a:lstStyle/>
        <a:p>
          <a:endParaRPr lang="en-US"/>
        </a:p>
      </dgm:t>
    </dgm:pt>
    <dgm:pt modelId="{92963E05-5C5D-4B88-ABC1-FA983F00AB72}" type="sibTrans" cxnId="{847AF1B2-68A2-4D4E-B80E-E8C039486F3A}">
      <dgm:prSet/>
      <dgm:spPr/>
      <dgm:t>
        <a:bodyPr/>
        <a:lstStyle/>
        <a:p>
          <a:endParaRPr lang="en-US"/>
        </a:p>
      </dgm:t>
    </dgm:pt>
    <dgm:pt modelId="{42FEC61C-557E-46EA-A440-7C92CAC80794}">
      <dgm:prSet phldrT="[Text]"/>
      <dgm:spPr/>
      <dgm:t>
        <a:bodyPr/>
        <a:lstStyle/>
        <a:p>
          <a:r>
            <a:rPr lang="zh-CN" altLang="en-US" b="1" dirty="0" smtClean="0"/>
            <a:t>交互界面模块</a:t>
          </a:r>
          <a:endParaRPr lang="en-US" b="1" dirty="0"/>
        </a:p>
      </dgm:t>
    </dgm:pt>
    <dgm:pt modelId="{418AAC48-00DA-48A8-9B00-485D6C0B3213}" type="parTrans" cxnId="{84910FD1-B528-4A7E-811A-656B216C6B76}">
      <dgm:prSet/>
      <dgm:spPr/>
      <dgm:t>
        <a:bodyPr/>
        <a:lstStyle/>
        <a:p>
          <a:endParaRPr lang="en-US"/>
        </a:p>
      </dgm:t>
    </dgm:pt>
    <dgm:pt modelId="{46041D2D-74A4-46CC-8A8E-4FE55540E030}" type="sibTrans" cxnId="{84910FD1-B528-4A7E-811A-656B216C6B76}">
      <dgm:prSet/>
      <dgm:spPr/>
      <dgm:t>
        <a:bodyPr/>
        <a:lstStyle/>
        <a:p>
          <a:endParaRPr lang="en-US"/>
        </a:p>
      </dgm:t>
    </dgm:pt>
    <dgm:pt modelId="{298021EC-E480-4428-8AA5-1F3E3D2944E0}">
      <dgm:prSet phldrT="[Text]"/>
      <dgm:spPr/>
      <dgm:t>
        <a:bodyPr/>
        <a:lstStyle/>
        <a:p>
          <a:r>
            <a:rPr lang="zh-CN" altLang="en-US" b="1" dirty="0" smtClean="0"/>
            <a:t>用户策略模块</a:t>
          </a:r>
          <a:endParaRPr lang="en-US" b="1" dirty="0"/>
        </a:p>
      </dgm:t>
    </dgm:pt>
    <dgm:pt modelId="{B364D162-2957-4154-AA14-9C8C99CBEF7E}" type="parTrans" cxnId="{F9B6D9A4-1B65-40AD-A6CD-FCB381C1B175}">
      <dgm:prSet/>
      <dgm:spPr/>
      <dgm:t>
        <a:bodyPr/>
        <a:lstStyle/>
        <a:p>
          <a:endParaRPr lang="en-US"/>
        </a:p>
      </dgm:t>
    </dgm:pt>
    <dgm:pt modelId="{51015151-4525-4D74-BF94-E5149C529F67}" type="sibTrans" cxnId="{F9B6D9A4-1B65-40AD-A6CD-FCB381C1B175}">
      <dgm:prSet/>
      <dgm:spPr/>
      <dgm:t>
        <a:bodyPr/>
        <a:lstStyle/>
        <a:p>
          <a:endParaRPr lang="en-US"/>
        </a:p>
      </dgm:t>
    </dgm:pt>
    <dgm:pt modelId="{5472B3B3-F02B-4012-AF82-638893FB220A}">
      <dgm:prSet phldrT="[Text]"/>
      <dgm:spPr/>
      <dgm:t>
        <a:bodyPr/>
        <a:lstStyle/>
        <a:p>
          <a:r>
            <a:rPr lang="zh-CN" altLang="en-US" b="1" smtClean="0"/>
            <a:t>仿真控制模块</a:t>
          </a:r>
          <a:endParaRPr lang="en-US" b="1" dirty="0"/>
        </a:p>
      </dgm:t>
    </dgm:pt>
    <dgm:pt modelId="{FF9C370E-3F27-44C9-B81E-2D8FF29723D6}" type="parTrans" cxnId="{593799BE-2440-45FD-863C-C9D5E474396C}">
      <dgm:prSet/>
      <dgm:spPr/>
      <dgm:t>
        <a:bodyPr/>
        <a:lstStyle/>
        <a:p>
          <a:endParaRPr lang="en-US"/>
        </a:p>
      </dgm:t>
    </dgm:pt>
    <dgm:pt modelId="{8586B343-44D6-44FD-9319-925DC64AC752}" type="sibTrans" cxnId="{593799BE-2440-45FD-863C-C9D5E474396C}">
      <dgm:prSet/>
      <dgm:spPr/>
      <dgm:t>
        <a:bodyPr/>
        <a:lstStyle/>
        <a:p>
          <a:endParaRPr lang="en-US"/>
        </a:p>
      </dgm:t>
    </dgm:pt>
    <dgm:pt modelId="{AC6F00CB-8FE1-4FF2-B1AD-1BA2B2308FFE}">
      <dgm:prSet phldrT="[Text]"/>
      <dgm:spPr/>
      <dgm:t>
        <a:bodyPr/>
        <a:lstStyle/>
        <a:p>
          <a:r>
            <a:rPr lang="en-US" b="1" dirty="0" smtClean="0"/>
            <a:t> </a:t>
          </a:r>
          <a:endParaRPr lang="en-US" b="1" dirty="0"/>
        </a:p>
      </dgm:t>
    </dgm:pt>
    <dgm:pt modelId="{EA88C6AC-26D9-409D-B21E-D9768C696ED0}" type="parTrans" cxnId="{A49C8E05-FC5C-4D3A-8399-85F40DC79013}">
      <dgm:prSet/>
      <dgm:spPr/>
      <dgm:t>
        <a:bodyPr/>
        <a:lstStyle/>
        <a:p>
          <a:endParaRPr lang="en-US"/>
        </a:p>
      </dgm:t>
    </dgm:pt>
    <dgm:pt modelId="{25304493-0FBA-4302-B0E8-17F4F1B2FB81}" type="sibTrans" cxnId="{A49C8E05-FC5C-4D3A-8399-85F40DC79013}">
      <dgm:prSet/>
      <dgm:spPr/>
      <dgm:t>
        <a:bodyPr/>
        <a:lstStyle/>
        <a:p>
          <a:endParaRPr lang="en-US"/>
        </a:p>
      </dgm:t>
    </dgm:pt>
    <dgm:pt modelId="{0E9FAE4C-7C45-40BB-9C7B-EB63EF3E7B1B}" type="pres">
      <dgm:prSet presAssocID="{8E0CAE4C-1449-4030-AE26-5FA9D7EA0232}" presName="Name0" presStyleCnt="0">
        <dgm:presLayoutVars>
          <dgm:chPref val="1"/>
          <dgm:dir/>
          <dgm:animOne val="branch"/>
          <dgm:animLvl val="lvl"/>
          <dgm:resizeHandles/>
        </dgm:presLayoutVars>
      </dgm:prSet>
      <dgm:spPr/>
      <dgm:t>
        <a:bodyPr/>
        <a:lstStyle/>
        <a:p>
          <a:endParaRPr lang="en-US"/>
        </a:p>
      </dgm:t>
    </dgm:pt>
    <dgm:pt modelId="{6D0B07C0-A070-4ACB-B593-978FE1A87F20}" type="pres">
      <dgm:prSet presAssocID="{8DB11F67-01BF-4DE3-AAFE-84D17BD626A9}" presName="vertOne" presStyleCnt="0"/>
      <dgm:spPr/>
    </dgm:pt>
    <dgm:pt modelId="{EB6B3030-D0AC-43BE-8BFF-A36442CF4B76}" type="pres">
      <dgm:prSet presAssocID="{8DB11F67-01BF-4DE3-AAFE-84D17BD626A9}" presName="txOne" presStyleLbl="node0" presStyleIdx="0" presStyleCnt="1">
        <dgm:presLayoutVars>
          <dgm:chPref val="3"/>
        </dgm:presLayoutVars>
      </dgm:prSet>
      <dgm:spPr/>
      <dgm:t>
        <a:bodyPr/>
        <a:lstStyle/>
        <a:p>
          <a:endParaRPr lang="en-US"/>
        </a:p>
      </dgm:t>
    </dgm:pt>
    <dgm:pt modelId="{811DB28B-4478-4EE5-996E-7679E3512F88}" type="pres">
      <dgm:prSet presAssocID="{8DB11F67-01BF-4DE3-AAFE-84D17BD626A9}" presName="parTransOne" presStyleCnt="0"/>
      <dgm:spPr/>
    </dgm:pt>
    <dgm:pt modelId="{3A23FB53-5882-4C00-810D-B55CCB994BE1}" type="pres">
      <dgm:prSet presAssocID="{8DB11F67-01BF-4DE3-AAFE-84D17BD626A9}" presName="horzOne" presStyleCnt="0"/>
      <dgm:spPr/>
    </dgm:pt>
    <dgm:pt modelId="{FB88402E-CD98-4714-8A50-1754E9F18F53}" type="pres">
      <dgm:prSet presAssocID="{298021EC-E480-4428-8AA5-1F3E3D2944E0}" presName="vertTwo" presStyleCnt="0"/>
      <dgm:spPr/>
    </dgm:pt>
    <dgm:pt modelId="{97148F98-0708-437F-B71C-242DA2F8D890}" type="pres">
      <dgm:prSet presAssocID="{298021EC-E480-4428-8AA5-1F3E3D2944E0}" presName="txTwo" presStyleLbl="node2" presStyleIdx="0" presStyleCnt="3">
        <dgm:presLayoutVars>
          <dgm:chPref val="3"/>
        </dgm:presLayoutVars>
      </dgm:prSet>
      <dgm:spPr/>
      <dgm:t>
        <a:bodyPr/>
        <a:lstStyle/>
        <a:p>
          <a:endParaRPr lang="en-US"/>
        </a:p>
      </dgm:t>
    </dgm:pt>
    <dgm:pt modelId="{27B45874-A520-413D-8B86-7000334B3D18}" type="pres">
      <dgm:prSet presAssocID="{298021EC-E480-4428-8AA5-1F3E3D2944E0}" presName="parTransTwo" presStyleCnt="0"/>
      <dgm:spPr/>
    </dgm:pt>
    <dgm:pt modelId="{42490982-8557-4714-82DB-287A5DF711CF}" type="pres">
      <dgm:prSet presAssocID="{298021EC-E480-4428-8AA5-1F3E3D2944E0}" presName="horzTwo" presStyleCnt="0"/>
      <dgm:spPr/>
    </dgm:pt>
    <dgm:pt modelId="{F080ACAF-421D-491A-B140-BAF3BAE13C21}" type="pres">
      <dgm:prSet presAssocID="{AC6F00CB-8FE1-4FF2-B1AD-1BA2B2308FFE}" presName="vertThree" presStyleCnt="0"/>
      <dgm:spPr/>
    </dgm:pt>
    <dgm:pt modelId="{918827B0-CBC5-4A39-AAEA-CB97BA88AF8F}" type="pres">
      <dgm:prSet presAssocID="{AC6F00CB-8FE1-4FF2-B1AD-1BA2B2308FFE}" presName="txThree" presStyleLbl="node3" presStyleIdx="0" presStyleCnt="6">
        <dgm:presLayoutVars>
          <dgm:chPref val="3"/>
        </dgm:presLayoutVars>
      </dgm:prSet>
      <dgm:spPr/>
      <dgm:t>
        <a:bodyPr/>
        <a:lstStyle/>
        <a:p>
          <a:endParaRPr lang="en-US"/>
        </a:p>
      </dgm:t>
    </dgm:pt>
    <dgm:pt modelId="{003661CA-FA10-4C98-A9C0-076BD3DFB213}" type="pres">
      <dgm:prSet presAssocID="{AC6F00CB-8FE1-4FF2-B1AD-1BA2B2308FFE}" presName="horzThree" presStyleCnt="0"/>
      <dgm:spPr/>
    </dgm:pt>
    <dgm:pt modelId="{D840F27D-D6DC-4426-ABCD-951ED6FC234A}" type="pres">
      <dgm:prSet presAssocID="{51015151-4525-4D74-BF94-E5149C529F67}" presName="sibSpaceTwo" presStyleCnt="0"/>
      <dgm:spPr/>
    </dgm:pt>
    <dgm:pt modelId="{D55E9E9D-5EB1-4DFB-A399-CA67A2F0B916}" type="pres">
      <dgm:prSet presAssocID="{C2824AB0-7BAB-4D2D-8DF3-E84F2CACEC89}" presName="vertTwo" presStyleCnt="0"/>
      <dgm:spPr/>
    </dgm:pt>
    <dgm:pt modelId="{1AA1C8CC-128E-46CC-900A-E9558142A496}" type="pres">
      <dgm:prSet presAssocID="{C2824AB0-7BAB-4D2D-8DF3-E84F2CACEC89}" presName="txTwo" presStyleLbl="node2" presStyleIdx="1" presStyleCnt="3">
        <dgm:presLayoutVars>
          <dgm:chPref val="3"/>
        </dgm:presLayoutVars>
      </dgm:prSet>
      <dgm:spPr/>
      <dgm:t>
        <a:bodyPr/>
        <a:lstStyle/>
        <a:p>
          <a:endParaRPr lang="en-US"/>
        </a:p>
      </dgm:t>
    </dgm:pt>
    <dgm:pt modelId="{FBC86530-FA61-41D9-9B3B-A0F218DEB656}" type="pres">
      <dgm:prSet presAssocID="{C2824AB0-7BAB-4D2D-8DF3-E84F2CACEC89}" presName="parTransTwo" presStyleCnt="0"/>
      <dgm:spPr/>
    </dgm:pt>
    <dgm:pt modelId="{06FA481A-679D-49E5-AF56-39A52311261F}" type="pres">
      <dgm:prSet presAssocID="{C2824AB0-7BAB-4D2D-8DF3-E84F2CACEC89}" presName="horzTwo" presStyleCnt="0"/>
      <dgm:spPr/>
    </dgm:pt>
    <dgm:pt modelId="{7B09E60D-0DBB-4E4E-B9AC-4B3C29D654FA}" type="pres">
      <dgm:prSet presAssocID="{5472B3B3-F02B-4012-AF82-638893FB220A}" presName="vertThree" presStyleCnt="0"/>
      <dgm:spPr/>
    </dgm:pt>
    <dgm:pt modelId="{08334980-5128-46C0-9BED-5C1FEFC9282C}" type="pres">
      <dgm:prSet presAssocID="{5472B3B3-F02B-4012-AF82-638893FB220A}" presName="txThree" presStyleLbl="node3" presStyleIdx="1" presStyleCnt="6">
        <dgm:presLayoutVars>
          <dgm:chPref val="3"/>
        </dgm:presLayoutVars>
      </dgm:prSet>
      <dgm:spPr/>
      <dgm:t>
        <a:bodyPr/>
        <a:lstStyle/>
        <a:p>
          <a:endParaRPr lang="en-US"/>
        </a:p>
      </dgm:t>
    </dgm:pt>
    <dgm:pt modelId="{6BBAE4F9-0BB3-4A16-96E1-11F91C0C4C9D}" type="pres">
      <dgm:prSet presAssocID="{5472B3B3-F02B-4012-AF82-638893FB220A}" presName="horzThree" presStyleCnt="0"/>
      <dgm:spPr/>
    </dgm:pt>
    <dgm:pt modelId="{13EF2B8D-828F-4BEE-8BDD-0950D1E37022}" type="pres">
      <dgm:prSet presAssocID="{8586B343-44D6-44FD-9319-925DC64AC752}" presName="sibSpaceThree" presStyleCnt="0"/>
      <dgm:spPr/>
    </dgm:pt>
    <dgm:pt modelId="{9E06AFAE-4758-4D8E-8632-53D2E0D4B31E}" type="pres">
      <dgm:prSet presAssocID="{6EACCE85-8672-4A43-89D5-5F6E71C1FE9C}" presName="vertThree" presStyleCnt="0"/>
      <dgm:spPr/>
    </dgm:pt>
    <dgm:pt modelId="{ACC77AB1-A949-4443-AE89-E695538E8E89}" type="pres">
      <dgm:prSet presAssocID="{6EACCE85-8672-4A43-89D5-5F6E71C1FE9C}" presName="txThree" presStyleLbl="node3" presStyleIdx="2" presStyleCnt="6">
        <dgm:presLayoutVars>
          <dgm:chPref val="3"/>
        </dgm:presLayoutVars>
      </dgm:prSet>
      <dgm:spPr/>
      <dgm:t>
        <a:bodyPr/>
        <a:lstStyle/>
        <a:p>
          <a:endParaRPr lang="en-US"/>
        </a:p>
      </dgm:t>
    </dgm:pt>
    <dgm:pt modelId="{9ECC5E79-85DA-4393-8395-BDEF154B01DF}" type="pres">
      <dgm:prSet presAssocID="{6EACCE85-8672-4A43-89D5-5F6E71C1FE9C}" presName="horzThree" presStyleCnt="0"/>
      <dgm:spPr/>
    </dgm:pt>
    <dgm:pt modelId="{D476ED4F-C9A7-4606-913D-DF8CB6D53532}" type="pres">
      <dgm:prSet presAssocID="{E38851BE-76F9-40BB-B149-15F0B97CA22E}" presName="sibSpaceThree" presStyleCnt="0"/>
      <dgm:spPr/>
    </dgm:pt>
    <dgm:pt modelId="{FC95ECBB-17B5-4CDD-A335-7C0632E217EC}" type="pres">
      <dgm:prSet presAssocID="{42FEC61C-557E-46EA-A440-7C92CAC80794}" presName="vertThree" presStyleCnt="0"/>
      <dgm:spPr/>
    </dgm:pt>
    <dgm:pt modelId="{85EF45B0-1BCA-49C8-A705-E536A5FA3E65}" type="pres">
      <dgm:prSet presAssocID="{42FEC61C-557E-46EA-A440-7C92CAC80794}" presName="txThree" presStyleLbl="node3" presStyleIdx="3" presStyleCnt="6">
        <dgm:presLayoutVars>
          <dgm:chPref val="3"/>
        </dgm:presLayoutVars>
      </dgm:prSet>
      <dgm:spPr/>
      <dgm:t>
        <a:bodyPr/>
        <a:lstStyle/>
        <a:p>
          <a:endParaRPr lang="en-US"/>
        </a:p>
      </dgm:t>
    </dgm:pt>
    <dgm:pt modelId="{AA41BBCE-0CBD-4101-8696-BAB57AB8438C}" type="pres">
      <dgm:prSet presAssocID="{42FEC61C-557E-46EA-A440-7C92CAC80794}" presName="horzThree" presStyleCnt="0"/>
      <dgm:spPr/>
    </dgm:pt>
    <dgm:pt modelId="{72F132E3-6510-4C39-822A-05969895889D}" type="pres">
      <dgm:prSet presAssocID="{756BF3B6-C5BA-4EB8-A63D-80597FCEAA93}" presName="sibSpaceTwo" presStyleCnt="0"/>
      <dgm:spPr/>
    </dgm:pt>
    <dgm:pt modelId="{0E181E04-64BC-4BE9-943D-ECC99517DD4C}" type="pres">
      <dgm:prSet presAssocID="{B28AF358-5E45-455C-87AA-27B1D57880AE}" presName="vertTwo" presStyleCnt="0"/>
      <dgm:spPr/>
    </dgm:pt>
    <dgm:pt modelId="{EAEF1F42-3F93-4659-831C-05F8A4DFBFB0}" type="pres">
      <dgm:prSet presAssocID="{B28AF358-5E45-455C-87AA-27B1D57880AE}" presName="txTwo" presStyleLbl="node2" presStyleIdx="2" presStyleCnt="3">
        <dgm:presLayoutVars>
          <dgm:chPref val="3"/>
        </dgm:presLayoutVars>
      </dgm:prSet>
      <dgm:spPr/>
      <dgm:t>
        <a:bodyPr/>
        <a:lstStyle/>
        <a:p>
          <a:endParaRPr lang="en-US"/>
        </a:p>
      </dgm:t>
    </dgm:pt>
    <dgm:pt modelId="{F3A4ABC7-77AF-447C-A271-B6C729C08B15}" type="pres">
      <dgm:prSet presAssocID="{B28AF358-5E45-455C-87AA-27B1D57880AE}" presName="parTransTwo" presStyleCnt="0"/>
      <dgm:spPr/>
    </dgm:pt>
    <dgm:pt modelId="{C8F677A3-8361-463E-BC19-96342FACDF1F}" type="pres">
      <dgm:prSet presAssocID="{B28AF358-5E45-455C-87AA-27B1D57880AE}" presName="horzTwo" presStyleCnt="0"/>
      <dgm:spPr/>
    </dgm:pt>
    <dgm:pt modelId="{64B2594B-135F-4ED7-A33C-144918316657}" type="pres">
      <dgm:prSet presAssocID="{5A28E4D0-7DFB-4666-8F6F-6AB4258283A3}" presName="vertThree" presStyleCnt="0"/>
      <dgm:spPr/>
    </dgm:pt>
    <dgm:pt modelId="{D82C7BC1-7014-4D28-8F0D-5A304E5F5522}" type="pres">
      <dgm:prSet presAssocID="{5A28E4D0-7DFB-4666-8F6F-6AB4258283A3}" presName="txThree" presStyleLbl="node3" presStyleIdx="4" presStyleCnt="6">
        <dgm:presLayoutVars>
          <dgm:chPref val="3"/>
        </dgm:presLayoutVars>
      </dgm:prSet>
      <dgm:spPr/>
      <dgm:t>
        <a:bodyPr/>
        <a:lstStyle/>
        <a:p>
          <a:endParaRPr lang="en-US"/>
        </a:p>
      </dgm:t>
    </dgm:pt>
    <dgm:pt modelId="{E713A065-FBCA-429D-A4A6-6C19830131A2}" type="pres">
      <dgm:prSet presAssocID="{5A28E4D0-7DFB-4666-8F6F-6AB4258283A3}" presName="horzThree" presStyleCnt="0"/>
      <dgm:spPr/>
    </dgm:pt>
    <dgm:pt modelId="{1330DD71-08E2-480B-82C3-219C1166018E}" type="pres">
      <dgm:prSet presAssocID="{A0C71E7C-0BD6-47C6-8480-7AA9FAA89C0B}" presName="sibSpaceThree" presStyleCnt="0"/>
      <dgm:spPr/>
    </dgm:pt>
    <dgm:pt modelId="{2A514CE6-C6CA-47DC-BEE6-CA6F9ABCFDDE}" type="pres">
      <dgm:prSet presAssocID="{DC62D8F2-F824-4148-B5D9-B4717DEC326D}" presName="vertThree" presStyleCnt="0"/>
      <dgm:spPr/>
    </dgm:pt>
    <dgm:pt modelId="{AC738986-8028-4AA9-88C1-3C1FA0B1F2BC}" type="pres">
      <dgm:prSet presAssocID="{DC62D8F2-F824-4148-B5D9-B4717DEC326D}" presName="txThree" presStyleLbl="node3" presStyleIdx="5" presStyleCnt="6">
        <dgm:presLayoutVars>
          <dgm:chPref val="3"/>
        </dgm:presLayoutVars>
      </dgm:prSet>
      <dgm:spPr/>
      <dgm:t>
        <a:bodyPr/>
        <a:lstStyle/>
        <a:p>
          <a:endParaRPr lang="en-US"/>
        </a:p>
      </dgm:t>
    </dgm:pt>
    <dgm:pt modelId="{42CD9DED-7FD9-4DC6-AF18-B8403EB8A750}" type="pres">
      <dgm:prSet presAssocID="{DC62D8F2-F824-4148-B5D9-B4717DEC326D}" presName="horzThree" presStyleCnt="0"/>
      <dgm:spPr/>
    </dgm:pt>
  </dgm:ptLst>
  <dgm:cxnLst>
    <dgm:cxn modelId="{EEE0AE7B-62E1-47F0-BCCF-B160992CC699}" type="presOf" srcId="{5472B3B3-F02B-4012-AF82-638893FB220A}" destId="{08334980-5128-46C0-9BED-5C1FEFC9282C}" srcOrd="0" destOrd="0" presId="urn:microsoft.com/office/officeart/2005/8/layout/architecture"/>
    <dgm:cxn modelId="{ADFCE3BD-F298-4972-9A31-CF2437637BFA}" type="presOf" srcId="{8E0CAE4C-1449-4030-AE26-5FA9D7EA0232}" destId="{0E9FAE4C-7C45-40BB-9C7B-EB63EF3E7B1B}" srcOrd="0" destOrd="0" presId="urn:microsoft.com/office/officeart/2005/8/layout/architecture"/>
    <dgm:cxn modelId="{A8616EE1-73B4-47AD-93B9-FF40202581DC}" srcId="{B28AF358-5E45-455C-87AA-27B1D57880AE}" destId="{5A28E4D0-7DFB-4666-8F6F-6AB4258283A3}" srcOrd="0" destOrd="0" parTransId="{F5B20B73-EED8-4330-AF7C-E89BFF1A3E85}" sibTransId="{A0C71E7C-0BD6-47C6-8480-7AA9FAA89C0B}"/>
    <dgm:cxn modelId="{5B5812EB-5183-405B-99E7-4D1F11FEDA43}" type="presOf" srcId="{42FEC61C-557E-46EA-A440-7C92CAC80794}" destId="{85EF45B0-1BCA-49C8-A705-E536A5FA3E65}" srcOrd="0" destOrd="0" presId="urn:microsoft.com/office/officeart/2005/8/layout/architecture"/>
    <dgm:cxn modelId="{877F6026-9DFD-4084-84A5-44D7074E818A}" type="presOf" srcId="{5A28E4D0-7DFB-4666-8F6F-6AB4258283A3}" destId="{D82C7BC1-7014-4D28-8F0D-5A304E5F5522}" srcOrd="0" destOrd="0" presId="urn:microsoft.com/office/officeart/2005/8/layout/architecture"/>
    <dgm:cxn modelId="{875C03EF-4BD6-4835-9AF0-75E9A3C5C966}" srcId="{C2824AB0-7BAB-4D2D-8DF3-E84F2CACEC89}" destId="{6EACCE85-8672-4A43-89D5-5F6E71C1FE9C}" srcOrd="1" destOrd="0" parTransId="{83447D90-BCFF-48DC-BE6E-4D8B480CA3E8}" sibTransId="{E38851BE-76F9-40BB-B149-15F0B97CA22E}"/>
    <dgm:cxn modelId="{593799BE-2440-45FD-863C-C9D5E474396C}" srcId="{C2824AB0-7BAB-4D2D-8DF3-E84F2CACEC89}" destId="{5472B3B3-F02B-4012-AF82-638893FB220A}" srcOrd="0" destOrd="0" parTransId="{FF9C370E-3F27-44C9-B81E-2D8FF29723D6}" sibTransId="{8586B343-44D6-44FD-9319-925DC64AC752}"/>
    <dgm:cxn modelId="{3F138836-1E0A-45C4-8708-8076766B096D}" type="presOf" srcId="{6EACCE85-8672-4A43-89D5-5F6E71C1FE9C}" destId="{ACC77AB1-A949-4443-AE89-E695538E8E89}" srcOrd="0" destOrd="0" presId="urn:microsoft.com/office/officeart/2005/8/layout/architecture"/>
    <dgm:cxn modelId="{5C60FA3B-8753-4CFA-BFBC-F2C1576E3574}" type="presOf" srcId="{C2824AB0-7BAB-4D2D-8DF3-E84F2CACEC89}" destId="{1AA1C8CC-128E-46CC-900A-E9558142A496}" srcOrd="0" destOrd="0" presId="urn:microsoft.com/office/officeart/2005/8/layout/architecture"/>
    <dgm:cxn modelId="{847AF1B2-68A2-4D4E-B80E-E8C039486F3A}" srcId="{B28AF358-5E45-455C-87AA-27B1D57880AE}" destId="{DC62D8F2-F824-4148-B5D9-B4717DEC326D}" srcOrd="1" destOrd="0" parTransId="{5DDC343F-89BF-42DA-91CE-3890B78A027B}" sibTransId="{92963E05-5C5D-4B88-ABC1-FA983F00AB72}"/>
    <dgm:cxn modelId="{C4C6677A-2EDA-4B29-8397-901D6E3CD249}" srcId="{8E0CAE4C-1449-4030-AE26-5FA9D7EA0232}" destId="{8DB11F67-01BF-4DE3-AAFE-84D17BD626A9}" srcOrd="0" destOrd="0" parTransId="{2E991B63-2C12-4E91-87E6-C08BBC5CF22B}" sibTransId="{3CA79B19-D8AE-4BF9-8FCE-E4EC54E6FE92}"/>
    <dgm:cxn modelId="{3F38FD6C-BC6C-4792-BD66-B8A3A841D17F}" type="presOf" srcId="{B28AF358-5E45-455C-87AA-27B1D57880AE}" destId="{EAEF1F42-3F93-4659-831C-05F8A4DFBFB0}" srcOrd="0" destOrd="0" presId="urn:microsoft.com/office/officeart/2005/8/layout/architecture"/>
    <dgm:cxn modelId="{6D742821-93E2-4C9B-A89F-C560CA39C3BB}" type="presOf" srcId="{8DB11F67-01BF-4DE3-AAFE-84D17BD626A9}" destId="{EB6B3030-D0AC-43BE-8BFF-A36442CF4B76}" srcOrd="0" destOrd="0" presId="urn:microsoft.com/office/officeart/2005/8/layout/architecture"/>
    <dgm:cxn modelId="{A49C8E05-FC5C-4D3A-8399-85F40DC79013}" srcId="{298021EC-E480-4428-8AA5-1F3E3D2944E0}" destId="{AC6F00CB-8FE1-4FF2-B1AD-1BA2B2308FFE}" srcOrd="0" destOrd="0" parTransId="{EA88C6AC-26D9-409D-B21E-D9768C696ED0}" sibTransId="{25304493-0FBA-4302-B0E8-17F4F1B2FB81}"/>
    <dgm:cxn modelId="{4032857B-F05F-4B08-A59F-17F9EA9491DF}" type="presOf" srcId="{DC62D8F2-F824-4148-B5D9-B4717DEC326D}" destId="{AC738986-8028-4AA9-88C1-3C1FA0B1F2BC}" srcOrd="0" destOrd="0" presId="urn:microsoft.com/office/officeart/2005/8/layout/architecture"/>
    <dgm:cxn modelId="{7FC1CB87-02A2-4AD1-853B-0311895FD6D6}" type="presOf" srcId="{AC6F00CB-8FE1-4FF2-B1AD-1BA2B2308FFE}" destId="{918827B0-CBC5-4A39-AAEA-CB97BA88AF8F}" srcOrd="0" destOrd="0" presId="urn:microsoft.com/office/officeart/2005/8/layout/architecture"/>
    <dgm:cxn modelId="{F9B6D9A4-1B65-40AD-A6CD-FCB381C1B175}" srcId="{8DB11F67-01BF-4DE3-AAFE-84D17BD626A9}" destId="{298021EC-E480-4428-8AA5-1F3E3D2944E0}" srcOrd="0" destOrd="0" parTransId="{B364D162-2957-4154-AA14-9C8C99CBEF7E}" sibTransId="{51015151-4525-4D74-BF94-E5149C529F67}"/>
    <dgm:cxn modelId="{16B785FF-E006-4CC0-90A7-9B81D1A34F1C}" type="presOf" srcId="{298021EC-E480-4428-8AA5-1F3E3D2944E0}" destId="{97148F98-0708-437F-B71C-242DA2F8D890}" srcOrd="0" destOrd="0" presId="urn:microsoft.com/office/officeart/2005/8/layout/architecture"/>
    <dgm:cxn modelId="{FEDF594A-F316-4F41-B4E4-898C04B03EE2}" srcId="{8DB11F67-01BF-4DE3-AAFE-84D17BD626A9}" destId="{B28AF358-5E45-455C-87AA-27B1D57880AE}" srcOrd="2" destOrd="0" parTransId="{494848EA-376C-4F19-B83E-D19667688FC2}" sibTransId="{56A42F8A-6101-42F3-9DF8-FDA83627A29F}"/>
    <dgm:cxn modelId="{C7F1432B-9FA5-41B9-B955-577CDB13C0C6}" srcId="{8DB11F67-01BF-4DE3-AAFE-84D17BD626A9}" destId="{C2824AB0-7BAB-4D2D-8DF3-E84F2CACEC89}" srcOrd="1" destOrd="0" parTransId="{CC4BDDB4-A69A-46DD-9F95-09337FD73602}" sibTransId="{756BF3B6-C5BA-4EB8-A63D-80597FCEAA93}"/>
    <dgm:cxn modelId="{84910FD1-B528-4A7E-811A-656B216C6B76}" srcId="{C2824AB0-7BAB-4D2D-8DF3-E84F2CACEC89}" destId="{42FEC61C-557E-46EA-A440-7C92CAC80794}" srcOrd="2" destOrd="0" parTransId="{418AAC48-00DA-48A8-9B00-485D6C0B3213}" sibTransId="{46041D2D-74A4-46CC-8A8E-4FE55540E030}"/>
    <dgm:cxn modelId="{075ED035-CE16-4BF3-8CC3-EDA51303DBC8}" type="presParOf" srcId="{0E9FAE4C-7C45-40BB-9C7B-EB63EF3E7B1B}" destId="{6D0B07C0-A070-4ACB-B593-978FE1A87F20}" srcOrd="0" destOrd="0" presId="urn:microsoft.com/office/officeart/2005/8/layout/architecture"/>
    <dgm:cxn modelId="{8CCF8C69-5B58-4D0F-91CB-B9FE29281589}" type="presParOf" srcId="{6D0B07C0-A070-4ACB-B593-978FE1A87F20}" destId="{EB6B3030-D0AC-43BE-8BFF-A36442CF4B76}" srcOrd="0" destOrd="0" presId="urn:microsoft.com/office/officeart/2005/8/layout/architecture"/>
    <dgm:cxn modelId="{8A2B1E4A-1D64-4A44-8E1C-F770E74B249B}" type="presParOf" srcId="{6D0B07C0-A070-4ACB-B593-978FE1A87F20}" destId="{811DB28B-4478-4EE5-996E-7679E3512F88}" srcOrd="1" destOrd="0" presId="urn:microsoft.com/office/officeart/2005/8/layout/architecture"/>
    <dgm:cxn modelId="{7FFA44EE-B7F1-465A-9789-851D72691FA5}" type="presParOf" srcId="{6D0B07C0-A070-4ACB-B593-978FE1A87F20}" destId="{3A23FB53-5882-4C00-810D-B55CCB994BE1}" srcOrd="2" destOrd="0" presId="urn:microsoft.com/office/officeart/2005/8/layout/architecture"/>
    <dgm:cxn modelId="{8DB69550-928C-46F0-859E-75078353EB44}" type="presParOf" srcId="{3A23FB53-5882-4C00-810D-B55CCB994BE1}" destId="{FB88402E-CD98-4714-8A50-1754E9F18F53}" srcOrd="0" destOrd="0" presId="urn:microsoft.com/office/officeart/2005/8/layout/architecture"/>
    <dgm:cxn modelId="{20FAC5DC-EEAC-4E42-BB3E-D31666263B9C}" type="presParOf" srcId="{FB88402E-CD98-4714-8A50-1754E9F18F53}" destId="{97148F98-0708-437F-B71C-242DA2F8D890}" srcOrd="0" destOrd="0" presId="urn:microsoft.com/office/officeart/2005/8/layout/architecture"/>
    <dgm:cxn modelId="{BD684EF2-9FED-42E8-8774-41F9554C600C}" type="presParOf" srcId="{FB88402E-CD98-4714-8A50-1754E9F18F53}" destId="{27B45874-A520-413D-8B86-7000334B3D18}" srcOrd="1" destOrd="0" presId="urn:microsoft.com/office/officeart/2005/8/layout/architecture"/>
    <dgm:cxn modelId="{B59AA5BC-251E-44B3-83EF-A18E61D9B33D}" type="presParOf" srcId="{FB88402E-CD98-4714-8A50-1754E9F18F53}" destId="{42490982-8557-4714-82DB-287A5DF711CF}" srcOrd="2" destOrd="0" presId="urn:microsoft.com/office/officeart/2005/8/layout/architecture"/>
    <dgm:cxn modelId="{D9487543-750C-4664-85A3-57C967B6DC78}" type="presParOf" srcId="{42490982-8557-4714-82DB-287A5DF711CF}" destId="{F080ACAF-421D-491A-B140-BAF3BAE13C21}" srcOrd="0" destOrd="0" presId="urn:microsoft.com/office/officeart/2005/8/layout/architecture"/>
    <dgm:cxn modelId="{E319F008-FBDC-4B9C-A95B-47BA968A6157}" type="presParOf" srcId="{F080ACAF-421D-491A-B140-BAF3BAE13C21}" destId="{918827B0-CBC5-4A39-AAEA-CB97BA88AF8F}" srcOrd="0" destOrd="0" presId="urn:microsoft.com/office/officeart/2005/8/layout/architecture"/>
    <dgm:cxn modelId="{30E1EA08-9559-45C7-8885-9A480D8122B7}" type="presParOf" srcId="{F080ACAF-421D-491A-B140-BAF3BAE13C21}" destId="{003661CA-FA10-4C98-A9C0-076BD3DFB213}" srcOrd="1" destOrd="0" presId="urn:microsoft.com/office/officeart/2005/8/layout/architecture"/>
    <dgm:cxn modelId="{E449B99C-8CA2-4241-8CE0-1E99BD933932}" type="presParOf" srcId="{3A23FB53-5882-4C00-810D-B55CCB994BE1}" destId="{D840F27D-D6DC-4426-ABCD-951ED6FC234A}" srcOrd="1" destOrd="0" presId="urn:microsoft.com/office/officeart/2005/8/layout/architecture"/>
    <dgm:cxn modelId="{06FA5B39-7225-416E-8804-6EF9344DA82D}" type="presParOf" srcId="{3A23FB53-5882-4C00-810D-B55CCB994BE1}" destId="{D55E9E9D-5EB1-4DFB-A399-CA67A2F0B916}" srcOrd="2" destOrd="0" presId="urn:microsoft.com/office/officeart/2005/8/layout/architecture"/>
    <dgm:cxn modelId="{025781B1-01A8-4BAB-8AF4-8E96B9927A68}" type="presParOf" srcId="{D55E9E9D-5EB1-4DFB-A399-CA67A2F0B916}" destId="{1AA1C8CC-128E-46CC-900A-E9558142A496}" srcOrd="0" destOrd="0" presId="urn:microsoft.com/office/officeart/2005/8/layout/architecture"/>
    <dgm:cxn modelId="{1E86D73E-EA48-4BF3-A33D-FD2DA2413CCE}" type="presParOf" srcId="{D55E9E9D-5EB1-4DFB-A399-CA67A2F0B916}" destId="{FBC86530-FA61-41D9-9B3B-A0F218DEB656}" srcOrd="1" destOrd="0" presId="urn:microsoft.com/office/officeart/2005/8/layout/architecture"/>
    <dgm:cxn modelId="{6FD5EF67-E6BE-48E9-9138-04F5CFD54070}" type="presParOf" srcId="{D55E9E9D-5EB1-4DFB-A399-CA67A2F0B916}" destId="{06FA481A-679D-49E5-AF56-39A52311261F}" srcOrd="2" destOrd="0" presId="urn:microsoft.com/office/officeart/2005/8/layout/architecture"/>
    <dgm:cxn modelId="{B45977DA-09A5-4E55-A33E-F370C7FC5548}" type="presParOf" srcId="{06FA481A-679D-49E5-AF56-39A52311261F}" destId="{7B09E60D-0DBB-4E4E-B9AC-4B3C29D654FA}" srcOrd="0" destOrd="0" presId="urn:microsoft.com/office/officeart/2005/8/layout/architecture"/>
    <dgm:cxn modelId="{F332A490-6E64-4F40-88D9-10382D1CD1F0}" type="presParOf" srcId="{7B09E60D-0DBB-4E4E-B9AC-4B3C29D654FA}" destId="{08334980-5128-46C0-9BED-5C1FEFC9282C}" srcOrd="0" destOrd="0" presId="urn:microsoft.com/office/officeart/2005/8/layout/architecture"/>
    <dgm:cxn modelId="{266A20C9-9F76-4A65-AAE6-C0EBFB1DA1B8}" type="presParOf" srcId="{7B09E60D-0DBB-4E4E-B9AC-4B3C29D654FA}" destId="{6BBAE4F9-0BB3-4A16-96E1-11F91C0C4C9D}" srcOrd="1" destOrd="0" presId="urn:microsoft.com/office/officeart/2005/8/layout/architecture"/>
    <dgm:cxn modelId="{ED19094E-EBBB-4EF8-ABED-7D1098AEA586}" type="presParOf" srcId="{06FA481A-679D-49E5-AF56-39A52311261F}" destId="{13EF2B8D-828F-4BEE-8BDD-0950D1E37022}" srcOrd="1" destOrd="0" presId="urn:microsoft.com/office/officeart/2005/8/layout/architecture"/>
    <dgm:cxn modelId="{8D69B5B1-CB99-4CB1-8880-EC722A53F705}" type="presParOf" srcId="{06FA481A-679D-49E5-AF56-39A52311261F}" destId="{9E06AFAE-4758-4D8E-8632-53D2E0D4B31E}" srcOrd="2" destOrd="0" presId="urn:microsoft.com/office/officeart/2005/8/layout/architecture"/>
    <dgm:cxn modelId="{9C04ED62-5751-4E35-95EC-ADBBD4ED85F2}" type="presParOf" srcId="{9E06AFAE-4758-4D8E-8632-53D2E0D4B31E}" destId="{ACC77AB1-A949-4443-AE89-E695538E8E89}" srcOrd="0" destOrd="0" presId="urn:microsoft.com/office/officeart/2005/8/layout/architecture"/>
    <dgm:cxn modelId="{AAD5C48C-2041-47A4-9CA3-969D19F01DB4}" type="presParOf" srcId="{9E06AFAE-4758-4D8E-8632-53D2E0D4B31E}" destId="{9ECC5E79-85DA-4393-8395-BDEF154B01DF}" srcOrd="1" destOrd="0" presId="urn:microsoft.com/office/officeart/2005/8/layout/architecture"/>
    <dgm:cxn modelId="{1FD506BC-9AF7-416E-816E-D6E85D1977A5}" type="presParOf" srcId="{06FA481A-679D-49E5-AF56-39A52311261F}" destId="{D476ED4F-C9A7-4606-913D-DF8CB6D53532}" srcOrd="3" destOrd="0" presId="urn:microsoft.com/office/officeart/2005/8/layout/architecture"/>
    <dgm:cxn modelId="{6203D938-6E3B-4DE4-A0A3-F0A1E873D9B7}" type="presParOf" srcId="{06FA481A-679D-49E5-AF56-39A52311261F}" destId="{FC95ECBB-17B5-4CDD-A335-7C0632E217EC}" srcOrd="4" destOrd="0" presId="urn:microsoft.com/office/officeart/2005/8/layout/architecture"/>
    <dgm:cxn modelId="{9861FD81-505F-47A0-A90C-3D99729FBB77}" type="presParOf" srcId="{FC95ECBB-17B5-4CDD-A335-7C0632E217EC}" destId="{85EF45B0-1BCA-49C8-A705-E536A5FA3E65}" srcOrd="0" destOrd="0" presId="urn:microsoft.com/office/officeart/2005/8/layout/architecture"/>
    <dgm:cxn modelId="{519A16B2-5E99-4786-9785-9E017663EB95}" type="presParOf" srcId="{FC95ECBB-17B5-4CDD-A335-7C0632E217EC}" destId="{AA41BBCE-0CBD-4101-8696-BAB57AB8438C}" srcOrd="1" destOrd="0" presId="urn:microsoft.com/office/officeart/2005/8/layout/architecture"/>
    <dgm:cxn modelId="{F168015C-91B7-48B3-9A94-E55134C55AF1}" type="presParOf" srcId="{3A23FB53-5882-4C00-810D-B55CCB994BE1}" destId="{72F132E3-6510-4C39-822A-05969895889D}" srcOrd="3" destOrd="0" presId="urn:microsoft.com/office/officeart/2005/8/layout/architecture"/>
    <dgm:cxn modelId="{5FCD5508-9BD2-4116-81F9-06E2CF770EB3}" type="presParOf" srcId="{3A23FB53-5882-4C00-810D-B55CCB994BE1}" destId="{0E181E04-64BC-4BE9-943D-ECC99517DD4C}" srcOrd="4" destOrd="0" presId="urn:microsoft.com/office/officeart/2005/8/layout/architecture"/>
    <dgm:cxn modelId="{7C9C95F3-F684-4053-8CA8-9C234BEA9449}" type="presParOf" srcId="{0E181E04-64BC-4BE9-943D-ECC99517DD4C}" destId="{EAEF1F42-3F93-4659-831C-05F8A4DFBFB0}" srcOrd="0" destOrd="0" presId="urn:microsoft.com/office/officeart/2005/8/layout/architecture"/>
    <dgm:cxn modelId="{217F2ED5-FDF2-4F52-B22D-CBF3CBEC2338}" type="presParOf" srcId="{0E181E04-64BC-4BE9-943D-ECC99517DD4C}" destId="{F3A4ABC7-77AF-447C-A271-B6C729C08B15}" srcOrd="1" destOrd="0" presId="urn:microsoft.com/office/officeart/2005/8/layout/architecture"/>
    <dgm:cxn modelId="{8D13B738-8737-447A-BD40-CA2CAF56A57A}" type="presParOf" srcId="{0E181E04-64BC-4BE9-943D-ECC99517DD4C}" destId="{C8F677A3-8361-463E-BC19-96342FACDF1F}" srcOrd="2" destOrd="0" presId="urn:microsoft.com/office/officeart/2005/8/layout/architecture"/>
    <dgm:cxn modelId="{4BD4DEE1-EC97-4F8D-AA5D-533E0F0AAA3F}" type="presParOf" srcId="{C8F677A3-8361-463E-BC19-96342FACDF1F}" destId="{64B2594B-135F-4ED7-A33C-144918316657}" srcOrd="0" destOrd="0" presId="urn:microsoft.com/office/officeart/2005/8/layout/architecture"/>
    <dgm:cxn modelId="{33EBBA8C-649F-4653-A105-B79F2C78D03E}" type="presParOf" srcId="{64B2594B-135F-4ED7-A33C-144918316657}" destId="{D82C7BC1-7014-4D28-8F0D-5A304E5F5522}" srcOrd="0" destOrd="0" presId="urn:microsoft.com/office/officeart/2005/8/layout/architecture"/>
    <dgm:cxn modelId="{37C3A522-3F61-424F-A820-287F0F33089C}" type="presParOf" srcId="{64B2594B-135F-4ED7-A33C-144918316657}" destId="{E713A065-FBCA-429D-A4A6-6C19830131A2}" srcOrd="1" destOrd="0" presId="urn:microsoft.com/office/officeart/2005/8/layout/architecture"/>
    <dgm:cxn modelId="{9C063995-8996-499E-B031-42E1C9FDA6E7}" type="presParOf" srcId="{C8F677A3-8361-463E-BC19-96342FACDF1F}" destId="{1330DD71-08E2-480B-82C3-219C1166018E}" srcOrd="1" destOrd="0" presId="urn:microsoft.com/office/officeart/2005/8/layout/architecture"/>
    <dgm:cxn modelId="{CBC37185-E7CA-4908-87A0-62D82517C75B}" type="presParOf" srcId="{C8F677A3-8361-463E-BC19-96342FACDF1F}" destId="{2A514CE6-C6CA-47DC-BEE6-CA6F9ABCFDDE}" srcOrd="2" destOrd="0" presId="urn:microsoft.com/office/officeart/2005/8/layout/architecture"/>
    <dgm:cxn modelId="{E93F99CC-3806-436C-84ED-4E26345F1B79}" type="presParOf" srcId="{2A514CE6-C6CA-47DC-BEE6-CA6F9ABCFDDE}" destId="{AC738986-8028-4AA9-88C1-3C1FA0B1F2BC}" srcOrd="0" destOrd="0" presId="urn:microsoft.com/office/officeart/2005/8/layout/architecture"/>
    <dgm:cxn modelId="{E849FB44-EB4E-44C6-81CF-8981F2040C44}" type="presParOf" srcId="{2A514CE6-C6CA-47DC-BEE6-CA6F9ABCFDDE}" destId="{42CD9DED-7FD9-4DC6-AF18-B8403EB8A750}" srcOrd="1" destOrd="0" presId="urn:microsoft.com/office/officeart/2005/8/layout/architectur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62443E8-E5E7-4C82-8DF1-F0707679FB45}" type="doc">
      <dgm:prSet loTypeId="urn:microsoft.com/office/officeart/2005/8/layout/bProcess3" loCatId="process" qsTypeId="urn:microsoft.com/office/officeart/2005/8/quickstyle/simple5" qsCatId="simple" csTypeId="urn:microsoft.com/office/officeart/2005/8/colors/colorful3" csCatId="colorful" phldr="1"/>
      <dgm:spPr/>
      <dgm:t>
        <a:bodyPr/>
        <a:lstStyle/>
        <a:p>
          <a:endParaRPr lang="en-US"/>
        </a:p>
      </dgm:t>
    </dgm:pt>
    <dgm:pt modelId="{26DEA451-A4FA-4CFF-8C2E-A0DBF36E6302}">
      <dgm:prSet phldrT="[Text]"/>
      <dgm:spPr/>
      <dgm:t>
        <a:bodyPr/>
        <a:lstStyle/>
        <a:p>
          <a:r>
            <a:rPr lang="zh-CN" altLang="en-US" b="1" dirty="0" smtClean="0">
              <a:solidFill>
                <a:schemeClr val="tx1"/>
              </a:solidFill>
            </a:rPr>
            <a:t>系统时间步进</a:t>
          </a:r>
          <a:r>
            <a:rPr lang="en-US" altLang="zh-CN" b="1" dirty="0" smtClean="0">
              <a:solidFill>
                <a:schemeClr val="tx1"/>
              </a:solidFill>
            </a:rPr>
            <a:t/>
          </a:r>
          <a:br>
            <a:rPr lang="en-US" altLang="zh-CN" b="1" dirty="0" smtClean="0">
              <a:solidFill>
                <a:schemeClr val="tx1"/>
              </a:solidFill>
            </a:rPr>
          </a:br>
          <a:r>
            <a:rPr lang="zh-CN" altLang="en-US" b="1" dirty="0" smtClean="0">
              <a:solidFill>
                <a:schemeClr val="tx1"/>
              </a:solidFill>
            </a:rPr>
            <a:t>核心处理</a:t>
          </a:r>
          <a:endParaRPr lang="en-US" b="1" dirty="0">
            <a:solidFill>
              <a:schemeClr val="tx1"/>
            </a:solidFill>
          </a:endParaRPr>
        </a:p>
      </dgm:t>
    </dgm:pt>
    <dgm:pt modelId="{B06B468C-678E-4A60-AA9D-3BB004266478}" type="parTrans" cxnId="{495E8429-F5D8-4F75-A5AA-FD7EDEAC6C2A}">
      <dgm:prSet/>
      <dgm:spPr/>
      <dgm:t>
        <a:bodyPr/>
        <a:lstStyle/>
        <a:p>
          <a:endParaRPr lang="en-US"/>
        </a:p>
      </dgm:t>
    </dgm:pt>
    <dgm:pt modelId="{7C5CC4F9-4E76-42EA-B7DC-85B96E7E7F21}" type="sibTrans" cxnId="{495E8429-F5D8-4F75-A5AA-FD7EDEAC6C2A}">
      <dgm:prSet/>
      <dgm:spPr/>
      <dgm:t>
        <a:bodyPr/>
        <a:lstStyle/>
        <a:p>
          <a:endParaRPr lang="en-US" b="1"/>
        </a:p>
      </dgm:t>
    </dgm:pt>
    <dgm:pt modelId="{A1EC5C15-06D9-4250-BEAF-0CCF824F19BB}">
      <dgm:prSet phldrT="[Text]"/>
      <dgm:spPr/>
      <dgm:t>
        <a:bodyPr/>
        <a:lstStyle/>
        <a:p>
          <a:r>
            <a:rPr lang="zh-CN" altLang="en-US" b="1" dirty="0" smtClean="0">
              <a:solidFill>
                <a:schemeClr val="tx1"/>
              </a:solidFill>
            </a:rPr>
            <a:t>用户策略调用</a:t>
          </a:r>
          <a:endParaRPr lang="en-US" b="1" dirty="0">
            <a:solidFill>
              <a:schemeClr val="tx1"/>
            </a:solidFill>
          </a:endParaRPr>
        </a:p>
      </dgm:t>
    </dgm:pt>
    <dgm:pt modelId="{275E8E0B-4A5A-4EE3-A94B-62D69FE77A99}" type="parTrans" cxnId="{F3DA3ACA-F183-4A2C-8A00-9BF237FF23F4}">
      <dgm:prSet/>
      <dgm:spPr/>
      <dgm:t>
        <a:bodyPr/>
        <a:lstStyle/>
        <a:p>
          <a:endParaRPr lang="en-US"/>
        </a:p>
      </dgm:t>
    </dgm:pt>
    <dgm:pt modelId="{C062A4E2-30A8-4C73-827B-39A2EE2FE23F}" type="sibTrans" cxnId="{F3DA3ACA-F183-4A2C-8A00-9BF237FF23F4}">
      <dgm:prSet/>
      <dgm:spPr/>
      <dgm:t>
        <a:bodyPr/>
        <a:lstStyle/>
        <a:p>
          <a:endParaRPr lang="en-US" b="1" dirty="0"/>
        </a:p>
      </dgm:t>
    </dgm:pt>
    <dgm:pt modelId="{2C725F98-B631-40C3-80A0-1514251F6D91}">
      <dgm:prSet phldrT="[Text]"/>
      <dgm:spPr/>
      <dgm:t>
        <a:bodyPr/>
        <a:lstStyle/>
        <a:p>
          <a:r>
            <a:rPr lang="zh-CN" altLang="en-US" b="1" dirty="0" smtClean="0"/>
            <a:t>系统策略</a:t>
          </a:r>
          <a:r>
            <a:rPr lang="en-US" altLang="zh-CN" b="1" dirty="0" smtClean="0"/>
            <a:t/>
          </a:r>
          <a:br>
            <a:rPr lang="en-US" altLang="zh-CN" b="1" dirty="0" smtClean="0"/>
          </a:br>
          <a:r>
            <a:rPr lang="zh-CN" altLang="en-US" b="1" dirty="0" smtClean="0"/>
            <a:t>维护其他部分</a:t>
          </a:r>
          <a:endParaRPr lang="en-US" b="1" dirty="0"/>
        </a:p>
      </dgm:t>
    </dgm:pt>
    <dgm:pt modelId="{0BD67772-F7B6-4F9D-9DD9-97B14EADC191}" type="parTrans" cxnId="{BC4AA2E9-B982-4DC9-ADF4-8FCD8DDA4D0C}">
      <dgm:prSet/>
      <dgm:spPr/>
      <dgm:t>
        <a:bodyPr/>
        <a:lstStyle/>
        <a:p>
          <a:endParaRPr lang="en-US"/>
        </a:p>
      </dgm:t>
    </dgm:pt>
    <dgm:pt modelId="{880A8A16-4969-4654-BBB1-724B712898C6}" type="sibTrans" cxnId="{BC4AA2E9-B982-4DC9-ADF4-8FCD8DDA4D0C}">
      <dgm:prSet/>
      <dgm:spPr/>
      <dgm:t>
        <a:bodyPr/>
        <a:lstStyle/>
        <a:p>
          <a:endParaRPr lang="en-US" b="1"/>
        </a:p>
      </dgm:t>
    </dgm:pt>
    <dgm:pt modelId="{9E8F4C85-A9D0-44AE-9E5A-66B851A2024C}">
      <dgm:prSet phldrT="[Text]"/>
      <dgm:spPr/>
      <dgm:t>
        <a:bodyPr/>
        <a:lstStyle/>
        <a:p>
          <a:r>
            <a:rPr lang="zh-CN" altLang="en-US" b="1" dirty="0" smtClean="0"/>
            <a:t>运动学仿真</a:t>
          </a:r>
          <a:endParaRPr lang="en-US" b="1" dirty="0"/>
        </a:p>
      </dgm:t>
    </dgm:pt>
    <dgm:pt modelId="{26D01C11-8F4A-4B3C-B0AA-BF16A87F7334}" type="parTrans" cxnId="{C6843F3C-63BF-4D1A-BFDB-D41C125B6E39}">
      <dgm:prSet/>
      <dgm:spPr/>
      <dgm:t>
        <a:bodyPr/>
        <a:lstStyle/>
        <a:p>
          <a:endParaRPr lang="en-US"/>
        </a:p>
      </dgm:t>
    </dgm:pt>
    <dgm:pt modelId="{141423A4-A55F-4D53-8EE5-9E3A58084405}" type="sibTrans" cxnId="{C6843F3C-63BF-4D1A-BFDB-D41C125B6E39}">
      <dgm:prSet/>
      <dgm:spPr/>
      <dgm:t>
        <a:bodyPr/>
        <a:lstStyle/>
        <a:p>
          <a:endParaRPr lang="en-US" b="1"/>
        </a:p>
      </dgm:t>
    </dgm:pt>
    <dgm:pt modelId="{BD764BE0-B378-4043-9569-5315B67C8541}">
      <dgm:prSet phldrT="[Text]"/>
      <dgm:spPr/>
      <dgm:t>
        <a:bodyPr/>
        <a:lstStyle/>
        <a:p>
          <a:r>
            <a:rPr lang="zh-CN" altLang="en-US" b="1" dirty="0" smtClean="0"/>
            <a:t>交通状态判定处理</a:t>
          </a:r>
          <a:endParaRPr lang="en-US" b="1" dirty="0"/>
        </a:p>
      </dgm:t>
    </dgm:pt>
    <dgm:pt modelId="{5AFD6A7A-4FC2-473C-9B4E-783268166AF8}" type="parTrans" cxnId="{437DA3DD-E4AD-4289-985D-F3BA79DB6FFC}">
      <dgm:prSet/>
      <dgm:spPr/>
      <dgm:t>
        <a:bodyPr/>
        <a:lstStyle/>
        <a:p>
          <a:endParaRPr lang="en-US"/>
        </a:p>
      </dgm:t>
    </dgm:pt>
    <dgm:pt modelId="{704AB463-32F8-4810-9C61-17C0FDBD94E5}" type="sibTrans" cxnId="{437DA3DD-E4AD-4289-985D-F3BA79DB6FFC}">
      <dgm:prSet/>
      <dgm:spPr/>
      <dgm:t>
        <a:bodyPr/>
        <a:lstStyle/>
        <a:p>
          <a:endParaRPr lang="en-US" b="1"/>
        </a:p>
      </dgm:t>
    </dgm:pt>
    <dgm:pt modelId="{1829F334-055D-44B1-9451-4D52A10E45E1}">
      <dgm:prSet phldrT="[Text]"/>
      <dgm:spPr/>
      <dgm:t>
        <a:bodyPr/>
        <a:lstStyle/>
        <a:p>
          <a:r>
            <a:rPr lang="zh-CN" altLang="en-US" b="1" dirty="0" smtClean="0"/>
            <a:t>界面更新</a:t>
          </a:r>
          <a:endParaRPr lang="en-US" b="1" dirty="0"/>
        </a:p>
      </dgm:t>
    </dgm:pt>
    <dgm:pt modelId="{E10CD35C-F211-47E0-AFB3-38FC5FFBD42C}" type="parTrans" cxnId="{879B5CC7-54BE-4B37-BAF8-44ACC26E7058}">
      <dgm:prSet/>
      <dgm:spPr/>
      <dgm:t>
        <a:bodyPr/>
        <a:lstStyle/>
        <a:p>
          <a:endParaRPr lang="en-US"/>
        </a:p>
      </dgm:t>
    </dgm:pt>
    <dgm:pt modelId="{4F21227E-7304-44BE-9218-D54E5C14A78D}" type="sibTrans" cxnId="{879B5CC7-54BE-4B37-BAF8-44ACC26E7058}">
      <dgm:prSet/>
      <dgm:spPr/>
      <dgm:t>
        <a:bodyPr/>
        <a:lstStyle/>
        <a:p>
          <a:endParaRPr lang="en-US"/>
        </a:p>
      </dgm:t>
    </dgm:pt>
    <dgm:pt modelId="{1334D7EC-6BE4-40A6-85D6-F57D66DCDDC8}" type="pres">
      <dgm:prSet presAssocID="{062443E8-E5E7-4C82-8DF1-F0707679FB45}" presName="Name0" presStyleCnt="0">
        <dgm:presLayoutVars>
          <dgm:dir/>
          <dgm:resizeHandles val="exact"/>
        </dgm:presLayoutVars>
      </dgm:prSet>
      <dgm:spPr/>
      <dgm:t>
        <a:bodyPr/>
        <a:lstStyle/>
        <a:p>
          <a:endParaRPr lang="en-US"/>
        </a:p>
      </dgm:t>
    </dgm:pt>
    <dgm:pt modelId="{35CBAAC5-1C3D-49E5-8F82-AB4EE1469FC2}" type="pres">
      <dgm:prSet presAssocID="{26DEA451-A4FA-4CFF-8C2E-A0DBF36E6302}" presName="node" presStyleLbl="node1" presStyleIdx="0" presStyleCnt="6">
        <dgm:presLayoutVars>
          <dgm:bulletEnabled val="1"/>
        </dgm:presLayoutVars>
      </dgm:prSet>
      <dgm:spPr/>
      <dgm:t>
        <a:bodyPr/>
        <a:lstStyle/>
        <a:p>
          <a:endParaRPr lang="en-US"/>
        </a:p>
      </dgm:t>
    </dgm:pt>
    <dgm:pt modelId="{23B10405-2919-4A89-80E8-6672CB012A15}" type="pres">
      <dgm:prSet presAssocID="{7C5CC4F9-4E76-42EA-B7DC-85B96E7E7F21}" presName="sibTrans" presStyleLbl="sibTrans1D1" presStyleIdx="0" presStyleCnt="5"/>
      <dgm:spPr/>
      <dgm:t>
        <a:bodyPr/>
        <a:lstStyle/>
        <a:p>
          <a:endParaRPr lang="en-US"/>
        </a:p>
      </dgm:t>
    </dgm:pt>
    <dgm:pt modelId="{5968E09A-0B59-4969-9D90-6E4C381FB4A8}" type="pres">
      <dgm:prSet presAssocID="{7C5CC4F9-4E76-42EA-B7DC-85B96E7E7F21}" presName="connectorText" presStyleLbl="sibTrans1D1" presStyleIdx="0" presStyleCnt="5"/>
      <dgm:spPr/>
      <dgm:t>
        <a:bodyPr/>
        <a:lstStyle/>
        <a:p>
          <a:endParaRPr lang="en-US"/>
        </a:p>
      </dgm:t>
    </dgm:pt>
    <dgm:pt modelId="{D61D125D-EFFA-4DA7-989A-FE67BB433A65}" type="pres">
      <dgm:prSet presAssocID="{A1EC5C15-06D9-4250-BEAF-0CCF824F19BB}" presName="node" presStyleLbl="node1" presStyleIdx="1" presStyleCnt="6">
        <dgm:presLayoutVars>
          <dgm:bulletEnabled val="1"/>
        </dgm:presLayoutVars>
      </dgm:prSet>
      <dgm:spPr/>
      <dgm:t>
        <a:bodyPr/>
        <a:lstStyle/>
        <a:p>
          <a:endParaRPr lang="en-US"/>
        </a:p>
      </dgm:t>
    </dgm:pt>
    <dgm:pt modelId="{88F928D5-FC47-42E0-B71D-6D6147D2D2CF}" type="pres">
      <dgm:prSet presAssocID="{C062A4E2-30A8-4C73-827B-39A2EE2FE23F}" presName="sibTrans" presStyleLbl="sibTrans1D1" presStyleIdx="1" presStyleCnt="5"/>
      <dgm:spPr/>
      <dgm:t>
        <a:bodyPr/>
        <a:lstStyle/>
        <a:p>
          <a:endParaRPr lang="en-US"/>
        </a:p>
      </dgm:t>
    </dgm:pt>
    <dgm:pt modelId="{A4AA4574-AB6B-4DDE-8A93-4B96D1FDBF13}" type="pres">
      <dgm:prSet presAssocID="{C062A4E2-30A8-4C73-827B-39A2EE2FE23F}" presName="connectorText" presStyleLbl="sibTrans1D1" presStyleIdx="1" presStyleCnt="5"/>
      <dgm:spPr/>
      <dgm:t>
        <a:bodyPr/>
        <a:lstStyle/>
        <a:p>
          <a:endParaRPr lang="en-US"/>
        </a:p>
      </dgm:t>
    </dgm:pt>
    <dgm:pt modelId="{AA3C62DF-A436-4092-BEB6-609B91C30EB8}" type="pres">
      <dgm:prSet presAssocID="{2C725F98-B631-40C3-80A0-1514251F6D91}" presName="node" presStyleLbl="node1" presStyleIdx="2" presStyleCnt="6">
        <dgm:presLayoutVars>
          <dgm:bulletEnabled val="1"/>
        </dgm:presLayoutVars>
      </dgm:prSet>
      <dgm:spPr/>
      <dgm:t>
        <a:bodyPr/>
        <a:lstStyle/>
        <a:p>
          <a:endParaRPr lang="en-US"/>
        </a:p>
      </dgm:t>
    </dgm:pt>
    <dgm:pt modelId="{5941A314-7630-451F-AD7B-F985338BB4A8}" type="pres">
      <dgm:prSet presAssocID="{880A8A16-4969-4654-BBB1-724B712898C6}" presName="sibTrans" presStyleLbl="sibTrans1D1" presStyleIdx="2" presStyleCnt="5"/>
      <dgm:spPr/>
      <dgm:t>
        <a:bodyPr/>
        <a:lstStyle/>
        <a:p>
          <a:endParaRPr lang="en-US"/>
        </a:p>
      </dgm:t>
    </dgm:pt>
    <dgm:pt modelId="{25B0D472-4C68-44D0-A818-5BCA430FE354}" type="pres">
      <dgm:prSet presAssocID="{880A8A16-4969-4654-BBB1-724B712898C6}" presName="connectorText" presStyleLbl="sibTrans1D1" presStyleIdx="2" presStyleCnt="5"/>
      <dgm:spPr/>
      <dgm:t>
        <a:bodyPr/>
        <a:lstStyle/>
        <a:p>
          <a:endParaRPr lang="en-US"/>
        </a:p>
      </dgm:t>
    </dgm:pt>
    <dgm:pt modelId="{D0C80987-52FE-4C95-A967-9FE0CC2928C3}" type="pres">
      <dgm:prSet presAssocID="{9E8F4C85-A9D0-44AE-9E5A-66B851A2024C}" presName="node" presStyleLbl="node1" presStyleIdx="3" presStyleCnt="6">
        <dgm:presLayoutVars>
          <dgm:bulletEnabled val="1"/>
        </dgm:presLayoutVars>
      </dgm:prSet>
      <dgm:spPr/>
      <dgm:t>
        <a:bodyPr/>
        <a:lstStyle/>
        <a:p>
          <a:endParaRPr lang="en-US"/>
        </a:p>
      </dgm:t>
    </dgm:pt>
    <dgm:pt modelId="{6D640ECB-0B92-4C04-A2CF-B6C79398F670}" type="pres">
      <dgm:prSet presAssocID="{141423A4-A55F-4D53-8EE5-9E3A58084405}" presName="sibTrans" presStyleLbl="sibTrans1D1" presStyleIdx="3" presStyleCnt="5"/>
      <dgm:spPr/>
      <dgm:t>
        <a:bodyPr/>
        <a:lstStyle/>
        <a:p>
          <a:endParaRPr lang="en-US"/>
        </a:p>
      </dgm:t>
    </dgm:pt>
    <dgm:pt modelId="{40883A2B-4D74-4822-865B-9DA1723EEC1C}" type="pres">
      <dgm:prSet presAssocID="{141423A4-A55F-4D53-8EE5-9E3A58084405}" presName="connectorText" presStyleLbl="sibTrans1D1" presStyleIdx="3" presStyleCnt="5"/>
      <dgm:spPr/>
      <dgm:t>
        <a:bodyPr/>
        <a:lstStyle/>
        <a:p>
          <a:endParaRPr lang="en-US"/>
        </a:p>
      </dgm:t>
    </dgm:pt>
    <dgm:pt modelId="{FBED9B54-CAED-46F2-8BDD-25C550101945}" type="pres">
      <dgm:prSet presAssocID="{BD764BE0-B378-4043-9569-5315B67C8541}" presName="node" presStyleLbl="node1" presStyleIdx="4" presStyleCnt="6">
        <dgm:presLayoutVars>
          <dgm:bulletEnabled val="1"/>
        </dgm:presLayoutVars>
      </dgm:prSet>
      <dgm:spPr/>
      <dgm:t>
        <a:bodyPr/>
        <a:lstStyle/>
        <a:p>
          <a:endParaRPr lang="en-US"/>
        </a:p>
      </dgm:t>
    </dgm:pt>
    <dgm:pt modelId="{8112289B-E54F-4603-AA87-EE9876818FFE}" type="pres">
      <dgm:prSet presAssocID="{704AB463-32F8-4810-9C61-17C0FDBD94E5}" presName="sibTrans" presStyleLbl="sibTrans1D1" presStyleIdx="4" presStyleCnt="5"/>
      <dgm:spPr/>
      <dgm:t>
        <a:bodyPr/>
        <a:lstStyle/>
        <a:p>
          <a:endParaRPr lang="en-US"/>
        </a:p>
      </dgm:t>
    </dgm:pt>
    <dgm:pt modelId="{773AB563-9941-498D-8C6A-6F528B5B23BB}" type="pres">
      <dgm:prSet presAssocID="{704AB463-32F8-4810-9C61-17C0FDBD94E5}" presName="connectorText" presStyleLbl="sibTrans1D1" presStyleIdx="4" presStyleCnt="5"/>
      <dgm:spPr/>
      <dgm:t>
        <a:bodyPr/>
        <a:lstStyle/>
        <a:p>
          <a:endParaRPr lang="en-US"/>
        </a:p>
      </dgm:t>
    </dgm:pt>
    <dgm:pt modelId="{C25A086B-1FA5-4208-B91D-4767C4E8796B}" type="pres">
      <dgm:prSet presAssocID="{1829F334-055D-44B1-9451-4D52A10E45E1}" presName="node" presStyleLbl="node1" presStyleIdx="5" presStyleCnt="6">
        <dgm:presLayoutVars>
          <dgm:bulletEnabled val="1"/>
        </dgm:presLayoutVars>
      </dgm:prSet>
      <dgm:spPr/>
      <dgm:t>
        <a:bodyPr/>
        <a:lstStyle/>
        <a:p>
          <a:endParaRPr lang="en-US"/>
        </a:p>
      </dgm:t>
    </dgm:pt>
  </dgm:ptLst>
  <dgm:cxnLst>
    <dgm:cxn modelId="{B55CE6A5-494C-4887-9D16-88FCD11C64EA}" type="presOf" srcId="{7C5CC4F9-4E76-42EA-B7DC-85B96E7E7F21}" destId="{23B10405-2919-4A89-80E8-6672CB012A15}" srcOrd="0" destOrd="0" presId="urn:microsoft.com/office/officeart/2005/8/layout/bProcess3"/>
    <dgm:cxn modelId="{1F814501-65C5-4ADB-8EA2-FEFC19F8AF4A}" type="presOf" srcId="{1829F334-055D-44B1-9451-4D52A10E45E1}" destId="{C25A086B-1FA5-4208-B91D-4767C4E8796B}" srcOrd="0" destOrd="0" presId="urn:microsoft.com/office/officeart/2005/8/layout/bProcess3"/>
    <dgm:cxn modelId="{F3DA3ACA-F183-4A2C-8A00-9BF237FF23F4}" srcId="{062443E8-E5E7-4C82-8DF1-F0707679FB45}" destId="{A1EC5C15-06D9-4250-BEAF-0CCF824F19BB}" srcOrd="1" destOrd="0" parTransId="{275E8E0B-4A5A-4EE3-A94B-62D69FE77A99}" sibTransId="{C062A4E2-30A8-4C73-827B-39A2EE2FE23F}"/>
    <dgm:cxn modelId="{25FF9764-15F8-4AFF-91FB-8962D57634C9}" type="presOf" srcId="{141423A4-A55F-4D53-8EE5-9E3A58084405}" destId="{40883A2B-4D74-4822-865B-9DA1723EEC1C}" srcOrd="1" destOrd="0" presId="urn:microsoft.com/office/officeart/2005/8/layout/bProcess3"/>
    <dgm:cxn modelId="{A9AFB2F3-26B9-4A6C-9E2B-B8E5DA947B2D}" type="presOf" srcId="{A1EC5C15-06D9-4250-BEAF-0CCF824F19BB}" destId="{D61D125D-EFFA-4DA7-989A-FE67BB433A65}" srcOrd="0" destOrd="0" presId="urn:microsoft.com/office/officeart/2005/8/layout/bProcess3"/>
    <dgm:cxn modelId="{F76E4736-5BCB-48E1-9611-6CD4260B77BE}" type="presOf" srcId="{704AB463-32F8-4810-9C61-17C0FDBD94E5}" destId="{8112289B-E54F-4603-AA87-EE9876818FFE}" srcOrd="0" destOrd="0" presId="urn:microsoft.com/office/officeart/2005/8/layout/bProcess3"/>
    <dgm:cxn modelId="{7BAB9B45-E3B8-4EEC-8434-29840241F195}" type="presOf" srcId="{2C725F98-B631-40C3-80A0-1514251F6D91}" destId="{AA3C62DF-A436-4092-BEB6-609B91C30EB8}" srcOrd="0" destOrd="0" presId="urn:microsoft.com/office/officeart/2005/8/layout/bProcess3"/>
    <dgm:cxn modelId="{0D0F82C2-F42C-4A64-B811-E37F90F47EFB}" type="presOf" srcId="{BD764BE0-B378-4043-9569-5315B67C8541}" destId="{FBED9B54-CAED-46F2-8BDD-25C550101945}" srcOrd="0" destOrd="0" presId="urn:microsoft.com/office/officeart/2005/8/layout/bProcess3"/>
    <dgm:cxn modelId="{554652C4-3999-4530-963E-CD573B93174B}" type="presOf" srcId="{141423A4-A55F-4D53-8EE5-9E3A58084405}" destId="{6D640ECB-0B92-4C04-A2CF-B6C79398F670}" srcOrd="0" destOrd="0" presId="urn:microsoft.com/office/officeart/2005/8/layout/bProcess3"/>
    <dgm:cxn modelId="{DFFAD84D-2CDE-4A3F-9969-D4932F8DBF21}" type="presOf" srcId="{9E8F4C85-A9D0-44AE-9E5A-66B851A2024C}" destId="{D0C80987-52FE-4C95-A967-9FE0CC2928C3}" srcOrd="0" destOrd="0" presId="urn:microsoft.com/office/officeart/2005/8/layout/bProcess3"/>
    <dgm:cxn modelId="{834FE73A-2C0E-4289-AFDA-44D0B0F2DD1E}" type="presOf" srcId="{880A8A16-4969-4654-BBB1-724B712898C6}" destId="{25B0D472-4C68-44D0-A818-5BCA430FE354}" srcOrd="1" destOrd="0" presId="urn:microsoft.com/office/officeart/2005/8/layout/bProcess3"/>
    <dgm:cxn modelId="{E71E4327-5096-48E6-891D-E52F165D22F8}" type="presOf" srcId="{704AB463-32F8-4810-9C61-17C0FDBD94E5}" destId="{773AB563-9941-498D-8C6A-6F528B5B23BB}" srcOrd="1" destOrd="0" presId="urn:microsoft.com/office/officeart/2005/8/layout/bProcess3"/>
    <dgm:cxn modelId="{EE9E4F7C-04FD-4C67-AD77-F107A993198C}" type="presOf" srcId="{7C5CC4F9-4E76-42EA-B7DC-85B96E7E7F21}" destId="{5968E09A-0B59-4969-9D90-6E4C381FB4A8}" srcOrd="1" destOrd="0" presId="urn:microsoft.com/office/officeart/2005/8/layout/bProcess3"/>
    <dgm:cxn modelId="{879B5CC7-54BE-4B37-BAF8-44ACC26E7058}" srcId="{062443E8-E5E7-4C82-8DF1-F0707679FB45}" destId="{1829F334-055D-44B1-9451-4D52A10E45E1}" srcOrd="5" destOrd="0" parTransId="{E10CD35C-F211-47E0-AFB3-38FC5FFBD42C}" sibTransId="{4F21227E-7304-44BE-9218-D54E5C14A78D}"/>
    <dgm:cxn modelId="{437DA3DD-E4AD-4289-985D-F3BA79DB6FFC}" srcId="{062443E8-E5E7-4C82-8DF1-F0707679FB45}" destId="{BD764BE0-B378-4043-9569-5315B67C8541}" srcOrd="4" destOrd="0" parTransId="{5AFD6A7A-4FC2-473C-9B4E-783268166AF8}" sibTransId="{704AB463-32F8-4810-9C61-17C0FDBD94E5}"/>
    <dgm:cxn modelId="{5C528843-E9A0-4A28-8995-635A450335E3}" type="presOf" srcId="{26DEA451-A4FA-4CFF-8C2E-A0DBF36E6302}" destId="{35CBAAC5-1C3D-49E5-8F82-AB4EE1469FC2}" srcOrd="0" destOrd="0" presId="urn:microsoft.com/office/officeart/2005/8/layout/bProcess3"/>
    <dgm:cxn modelId="{46B4A31B-C091-4DC9-A1D5-BF8A1FD53B9D}" type="presOf" srcId="{062443E8-E5E7-4C82-8DF1-F0707679FB45}" destId="{1334D7EC-6BE4-40A6-85D6-F57D66DCDDC8}" srcOrd="0" destOrd="0" presId="urn:microsoft.com/office/officeart/2005/8/layout/bProcess3"/>
    <dgm:cxn modelId="{BC4AA2E9-B982-4DC9-ADF4-8FCD8DDA4D0C}" srcId="{062443E8-E5E7-4C82-8DF1-F0707679FB45}" destId="{2C725F98-B631-40C3-80A0-1514251F6D91}" srcOrd="2" destOrd="0" parTransId="{0BD67772-F7B6-4F9D-9DD9-97B14EADC191}" sibTransId="{880A8A16-4969-4654-BBB1-724B712898C6}"/>
    <dgm:cxn modelId="{6FA7CB66-130F-45CC-B6A3-A246938FA249}" type="presOf" srcId="{C062A4E2-30A8-4C73-827B-39A2EE2FE23F}" destId="{88F928D5-FC47-42E0-B71D-6D6147D2D2CF}" srcOrd="0" destOrd="0" presId="urn:microsoft.com/office/officeart/2005/8/layout/bProcess3"/>
    <dgm:cxn modelId="{AA1BDD8B-2CEE-41CF-B483-9E432F90CBCC}" type="presOf" srcId="{880A8A16-4969-4654-BBB1-724B712898C6}" destId="{5941A314-7630-451F-AD7B-F985338BB4A8}" srcOrd="0" destOrd="0" presId="urn:microsoft.com/office/officeart/2005/8/layout/bProcess3"/>
    <dgm:cxn modelId="{6297E5CB-6076-4085-A523-B592F187F8B5}" type="presOf" srcId="{C062A4E2-30A8-4C73-827B-39A2EE2FE23F}" destId="{A4AA4574-AB6B-4DDE-8A93-4B96D1FDBF13}" srcOrd="1" destOrd="0" presId="urn:microsoft.com/office/officeart/2005/8/layout/bProcess3"/>
    <dgm:cxn modelId="{C6843F3C-63BF-4D1A-BFDB-D41C125B6E39}" srcId="{062443E8-E5E7-4C82-8DF1-F0707679FB45}" destId="{9E8F4C85-A9D0-44AE-9E5A-66B851A2024C}" srcOrd="3" destOrd="0" parTransId="{26D01C11-8F4A-4B3C-B0AA-BF16A87F7334}" sibTransId="{141423A4-A55F-4D53-8EE5-9E3A58084405}"/>
    <dgm:cxn modelId="{495E8429-F5D8-4F75-A5AA-FD7EDEAC6C2A}" srcId="{062443E8-E5E7-4C82-8DF1-F0707679FB45}" destId="{26DEA451-A4FA-4CFF-8C2E-A0DBF36E6302}" srcOrd="0" destOrd="0" parTransId="{B06B468C-678E-4A60-AA9D-3BB004266478}" sibTransId="{7C5CC4F9-4E76-42EA-B7DC-85B96E7E7F21}"/>
    <dgm:cxn modelId="{F00E39A1-A816-4EE7-A6B4-4C2AF97AA0A7}" type="presParOf" srcId="{1334D7EC-6BE4-40A6-85D6-F57D66DCDDC8}" destId="{35CBAAC5-1C3D-49E5-8F82-AB4EE1469FC2}" srcOrd="0" destOrd="0" presId="urn:microsoft.com/office/officeart/2005/8/layout/bProcess3"/>
    <dgm:cxn modelId="{394BFB99-116B-4A0A-8EDB-E11CDD962C7C}" type="presParOf" srcId="{1334D7EC-6BE4-40A6-85D6-F57D66DCDDC8}" destId="{23B10405-2919-4A89-80E8-6672CB012A15}" srcOrd="1" destOrd="0" presId="urn:microsoft.com/office/officeart/2005/8/layout/bProcess3"/>
    <dgm:cxn modelId="{4B2CD263-D62A-4AFD-97C4-931ABC8512E6}" type="presParOf" srcId="{23B10405-2919-4A89-80E8-6672CB012A15}" destId="{5968E09A-0B59-4969-9D90-6E4C381FB4A8}" srcOrd="0" destOrd="0" presId="urn:microsoft.com/office/officeart/2005/8/layout/bProcess3"/>
    <dgm:cxn modelId="{F52ADE59-C83C-44E9-B51E-F3CF51CE0484}" type="presParOf" srcId="{1334D7EC-6BE4-40A6-85D6-F57D66DCDDC8}" destId="{D61D125D-EFFA-4DA7-989A-FE67BB433A65}" srcOrd="2" destOrd="0" presId="urn:microsoft.com/office/officeart/2005/8/layout/bProcess3"/>
    <dgm:cxn modelId="{DDCA0ED3-74B3-41B6-B94D-0AB9A6DE0392}" type="presParOf" srcId="{1334D7EC-6BE4-40A6-85D6-F57D66DCDDC8}" destId="{88F928D5-FC47-42E0-B71D-6D6147D2D2CF}" srcOrd="3" destOrd="0" presId="urn:microsoft.com/office/officeart/2005/8/layout/bProcess3"/>
    <dgm:cxn modelId="{AC1062AE-BF8B-4242-9AD7-8AF2CDE20A2A}" type="presParOf" srcId="{88F928D5-FC47-42E0-B71D-6D6147D2D2CF}" destId="{A4AA4574-AB6B-4DDE-8A93-4B96D1FDBF13}" srcOrd="0" destOrd="0" presId="urn:microsoft.com/office/officeart/2005/8/layout/bProcess3"/>
    <dgm:cxn modelId="{B4B779A2-F966-4670-A8F6-3548253EFF2B}" type="presParOf" srcId="{1334D7EC-6BE4-40A6-85D6-F57D66DCDDC8}" destId="{AA3C62DF-A436-4092-BEB6-609B91C30EB8}" srcOrd="4" destOrd="0" presId="urn:microsoft.com/office/officeart/2005/8/layout/bProcess3"/>
    <dgm:cxn modelId="{56C7F9BD-7787-42FE-A97E-145BBE115940}" type="presParOf" srcId="{1334D7EC-6BE4-40A6-85D6-F57D66DCDDC8}" destId="{5941A314-7630-451F-AD7B-F985338BB4A8}" srcOrd="5" destOrd="0" presId="urn:microsoft.com/office/officeart/2005/8/layout/bProcess3"/>
    <dgm:cxn modelId="{DBBAE4C8-A236-48B5-A1F2-BD9ADE5E81F6}" type="presParOf" srcId="{5941A314-7630-451F-AD7B-F985338BB4A8}" destId="{25B0D472-4C68-44D0-A818-5BCA430FE354}" srcOrd="0" destOrd="0" presId="urn:microsoft.com/office/officeart/2005/8/layout/bProcess3"/>
    <dgm:cxn modelId="{BC193C58-0131-44C9-9CD3-44D480E01CBB}" type="presParOf" srcId="{1334D7EC-6BE4-40A6-85D6-F57D66DCDDC8}" destId="{D0C80987-52FE-4C95-A967-9FE0CC2928C3}" srcOrd="6" destOrd="0" presId="urn:microsoft.com/office/officeart/2005/8/layout/bProcess3"/>
    <dgm:cxn modelId="{5F35BE88-D221-461C-B538-342E34CA831E}" type="presParOf" srcId="{1334D7EC-6BE4-40A6-85D6-F57D66DCDDC8}" destId="{6D640ECB-0B92-4C04-A2CF-B6C79398F670}" srcOrd="7" destOrd="0" presId="urn:microsoft.com/office/officeart/2005/8/layout/bProcess3"/>
    <dgm:cxn modelId="{950EFCB1-BEE8-4B9C-B850-1793C841C14D}" type="presParOf" srcId="{6D640ECB-0B92-4C04-A2CF-B6C79398F670}" destId="{40883A2B-4D74-4822-865B-9DA1723EEC1C}" srcOrd="0" destOrd="0" presId="urn:microsoft.com/office/officeart/2005/8/layout/bProcess3"/>
    <dgm:cxn modelId="{BE826D24-B81F-41AF-87A5-C997FDFF60C6}" type="presParOf" srcId="{1334D7EC-6BE4-40A6-85D6-F57D66DCDDC8}" destId="{FBED9B54-CAED-46F2-8BDD-25C550101945}" srcOrd="8" destOrd="0" presId="urn:microsoft.com/office/officeart/2005/8/layout/bProcess3"/>
    <dgm:cxn modelId="{565A3F5D-985F-4692-9B41-348DD2FCB5F6}" type="presParOf" srcId="{1334D7EC-6BE4-40A6-85D6-F57D66DCDDC8}" destId="{8112289B-E54F-4603-AA87-EE9876818FFE}" srcOrd="9" destOrd="0" presId="urn:microsoft.com/office/officeart/2005/8/layout/bProcess3"/>
    <dgm:cxn modelId="{9E135C01-FBAB-450F-AE8A-0AA91E5EFB61}" type="presParOf" srcId="{8112289B-E54F-4603-AA87-EE9876818FFE}" destId="{773AB563-9941-498D-8C6A-6F528B5B23BB}" srcOrd="0" destOrd="0" presId="urn:microsoft.com/office/officeart/2005/8/layout/bProcess3"/>
    <dgm:cxn modelId="{7AEBB993-F6DE-46FF-A8CD-EE7990F0FDDB}" type="presParOf" srcId="{1334D7EC-6BE4-40A6-85D6-F57D66DCDDC8}" destId="{C25A086B-1FA5-4208-B91D-4767C4E8796B}" srcOrd="10"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C96E5EB-2918-4096-9738-7043B52FAF90}" type="doc">
      <dgm:prSet loTypeId="urn:microsoft.com/office/officeart/2008/layout/CircleAccentTimeline" loCatId="process" qsTypeId="urn:microsoft.com/office/officeart/2005/8/quickstyle/simple5" qsCatId="simple" csTypeId="urn:microsoft.com/office/officeart/2005/8/colors/colorful2" csCatId="colorful" phldr="1"/>
      <dgm:spPr/>
      <dgm:t>
        <a:bodyPr/>
        <a:lstStyle/>
        <a:p>
          <a:endParaRPr lang="en-US"/>
        </a:p>
      </dgm:t>
    </dgm:pt>
    <dgm:pt modelId="{8403661B-D508-4412-A436-6D520A35DDD8}">
      <dgm:prSet phldrT="[Text]" custT="1"/>
      <dgm:spPr/>
      <dgm:t>
        <a:bodyPr/>
        <a:lstStyle/>
        <a:p>
          <a:r>
            <a:rPr lang="en-US" altLang="zh-CN" sz="2000" b="1" dirty="0" smtClean="0"/>
            <a:t>2016-11</a:t>
          </a:r>
          <a:r>
            <a:rPr lang="zh-CN" altLang="en-US" sz="2000" b="1" dirty="0" smtClean="0"/>
            <a:t>：项目启动</a:t>
          </a:r>
          <a:endParaRPr lang="en-US" sz="2000" b="1" dirty="0"/>
        </a:p>
      </dgm:t>
    </dgm:pt>
    <dgm:pt modelId="{62C55ADC-DB40-46BF-9843-519A7E96FA5E}" type="parTrans" cxnId="{9F88B39A-A968-4DA4-8B50-F34BC598F7BB}">
      <dgm:prSet/>
      <dgm:spPr/>
      <dgm:t>
        <a:bodyPr/>
        <a:lstStyle/>
        <a:p>
          <a:endParaRPr lang="en-US"/>
        </a:p>
      </dgm:t>
    </dgm:pt>
    <dgm:pt modelId="{F082C3AB-B1BC-4656-A01E-03C6754E1E48}" type="sibTrans" cxnId="{9F88B39A-A968-4DA4-8B50-F34BC598F7BB}">
      <dgm:prSet/>
      <dgm:spPr/>
      <dgm:t>
        <a:bodyPr/>
        <a:lstStyle/>
        <a:p>
          <a:endParaRPr lang="en-US"/>
        </a:p>
      </dgm:t>
    </dgm:pt>
    <dgm:pt modelId="{33B15406-E065-4A8F-B9CE-64A08F29D046}">
      <dgm:prSet phldrT="[Text]" custT="1"/>
      <dgm:spPr/>
      <dgm:t>
        <a:bodyPr/>
        <a:lstStyle/>
        <a:p>
          <a:r>
            <a:rPr lang="en-US" sz="2000" b="1" dirty="0" smtClean="0"/>
            <a:t>12-8</a:t>
          </a:r>
          <a:r>
            <a:rPr lang="zh-CN" altLang="en-US" sz="2000" b="1" dirty="0" smtClean="0"/>
            <a:t>：完成基本界面绘制工作</a:t>
          </a:r>
          <a:endParaRPr lang="en-US" sz="2000" b="1" dirty="0"/>
        </a:p>
      </dgm:t>
    </dgm:pt>
    <dgm:pt modelId="{FF650C3E-A635-4E70-A387-5B8D2BC450E7}" type="parTrans" cxnId="{E7839A81-7F4A-4411-AA17-B2B081678EAA}">
      <dgm:prSet/>
      <dgm:spPr/>
      <dgm:t>
        <a:bodyPr/>
        <a:lstStyle/>
        <a:p>
          <a:endParaRPr lang="en-US"/>
        </a:p>
      </dgm:t>
    </dgm:pt>
    <dgm:pt modelId="{76AB2574-4D6C-4B5C-AA85-6766366B473D}" type="sibTrans" cxnId="{E7839A81-7F4A-4411-AA17-B2B081678EAA}">
      <dgm:prSet/>
      <dgm:spPr/>
      <dgm:t>
        <a:bodyPr/>
        <a:lstStyle/>
        <a:p>
          <a:endParaRPr lang="en-US"/>
        </a:p>
      </dgm:t>
    </dgm:pt>
    <dgm:pt modelId="{3BF8D784-F9F2-49F2-9BF1-19570B95FF02}">
      <dgm:prSet phldrT="[Text]" custT="1"/>
      <dgm:spPr/>
      <dgm:t>
        <a:bodyPr/>
        <a:lstStyle/>
        <a:p>
          <a:r>
            <a:rPr lang="en-US" sz="2000" b="1" dirty="0" smtClean="0"/>
            <a:t>2017-1-16 </a:t>
          </a:r>
          <a:r>
            <a:rPr lang="zh-CN" altLang="en-US" sz="2000" b="1" dirty="0" smtClean="0"/>
            <a:t>代码重构</a:t>
          </a:r>
          <a:endParaRPr lang="en-US" sz="2000" b="1" dirty="0"/>
        </a:p>
      </dgm:t>
    </dgm:pt>
    <dgm:pt modelId="{19CC0A94-1D9F-4A5B-8042-ACD30F1392A4}" type="parTrans" cxnId="{C64C6231-BABF-4E57-B935-3233F6418D73}">
      <dgm:prSet/>
      <dgm:spPr/>
      <dgm:t>
        <a:bodyPr/>
        <a:lstStyle/>
        <a:p>
          <a:endParaRPr lang="en-US"/>
        </a:p>
      </dgm:t>
    </dgm:pt>
    <dgm:pt modelId="{455EF4D5-93F8-48D5-A595-290F522CA1A2}" type="sibTrans" cxnId="{C64C6231-BABF-4E57-B935-3233F6418D73}">
      <dgm:prSet/>
      <dgm:spPr/>
      <dgm:t>
        <a:bodyPr/>
        <a:lstStyle/>
        <a:p>
          <a:endParaRPr lang="en-US"/>
        </a:p>
      </dgm:t>
    </dgm:pt>
    <dgm:pt modelId="{50279CEF-22CE-4DA6-9D37-F260074509A6}">
      <dgm:prSet phldrT="[Text]" custT="1"/>
      <dgm:spPr/>
      <dgm:t>
        <a:bodyPr/>
        <a:lstStyle/>
        <a:p>
          <a:r>
            <a:rPr lang="en-US" altLang="zh-CN" sz="2000" b="1" dirty="0" smtClean="0"/>
            <a:t>1-30</a:t>
          </a:r>
          <a:r>
            <a:rPr lang="zh-CN" altLang="en-US" sz="2000" b="1" dirty="0" smtClean="0"/>
            <a:t>：完成整体仿真模块</a:t>
          </a:r>
          <a:endParaRPr lang="en-US" sz="2000" b="1" dirty="0"/>
        </a:p>
      </dgm:t>
    </dgm:pt>
    <dgm:pt modelId="{9131B319-D303-40A1-BC97-D29B21A37598}" type="parTrans" cxnId="{DB7D4DDB-F20F-422D-A9F4-C94DC18E6039}">
      <dgm:prSet/>
      <dgm:spPr/>
      <dgm:t>
        <a:bodyPr/>
        <a:lstStyle/>
        <a:p>
          <a:endParaRPr lang="en-US"/>
        </a:p>
      </dgm:t>
    </dgm:pt>
    <dgm:pt modelId="{C70E93AE-24B7-4D04-905E-1C0188BE2810}" type="sibTrans" cxnId="{DB7D4DDB-F20F-422D-A9F4-C94DC18E6039}">
      <dgm:prSet/>
      <dgm:spPr/>
      <dgm:t>
        <a:bodyPr/>
        <a:lstStyle/>
        <a:p>
          <a:endParaRPr lang="en-US"/>
        </a:p>
      </dgm:t>
    </dgm:pt>
    <dgm:pt modelId="{E545EEDF-285B-4971-BCCD-833F5DD0F6AF}">
      <dgm:prSet phldrT="[Text]" custT="1"/>
      <dgm:spPr/>
      <dgm:t>
        <a:bodyPr/>
        <a:lstStyle/>
        <a:p>
          <a:r>
            <a:rPr lang="en-US" sz="2000" b="1" dirty="0" smtClean="0"/>
            <a:t>12-20</a:t>
          </a:r>
          <a:r>
            <a:rPr lang="zh-CN" altLang="en-US" sz="2000" b="1" dirty="0" smtClean="0"/>
            <a:t>：完成第一个简单策略</a:t>
          </a:r>
          <a:endParaRPr lang="en-US" sz="2000" b="1" dirty="0"/>
        </a:p>
      </dgm:t>
    </dgm:pt>
    <dgm:pt modelId="{1EB5C42E-C514-4DA1-8225-018F5C2B3171}" type="parTrans" cxnId="{3927829D-E694-4B54-A5AF-F758CF34CA06}">
      <dgm:prSet/>
      <dgm:spPr/>
      <dgm:t>
        <a:bodyPr/>
        <a:lstStyle/>
        <a:p>
          <a:endParaRPr lang="en-US"/>
        </a:p>
      </dgm:t>
    </dgm:pt>
    <dgm:pt modelId="{228E03DD-88DF-4E26-B2A6-46CBD1C7CC2D}" type="sibTrans" cxnId="{3927829D-E694-4B54-A5AF-F758CF34CA06}">
      <dgm:prSet/>
      <dgm:spPr/>
      <dgm:t>
        <a:bodyPr/>
        <a:lstStyle/>
        <a:p>
          <a:endParaRPr lang="en-US"/>
        </a:p>
      </dgm:t>
    </dgm:pt>
    <dgm:pt modelId="{DE4E9C23-8EFC-43C4-9828-3F80191F4C77}">
      <dgm:prSet phldrT="[Text]" custT="1"/>
      <dgm:spPr/>
      <dgm:t>
        <a:bodyPr/>
        <a:lstStyle/>
        <a:p>
          <a:r>
            <a:rPr lang="en-US" sz="2000" b="1" dirty="0" smtClean="0"/>
            <a:t>12-10</a:t>
          </a:r>
          <a:r>
            <a:rPr lang="zh-CN" altLang="en-US" sz="2000" b="1" dirty="0" smtClean="0"/>
            <a:t>：完成简单仿真模块</a:t>
          </a:r>
          <a:endParaRPr lang="en-US" sz="2000" b="1" dirty="0"/>
        </a:p>
      </dgm:t>
    </dgm:pt>
    <dgm:pt modelId="{92BC0148-8509-46EF-A77D-FEB9A87871F9}" type="parTrans" cxnId="{0359615E-CB90-433E-80C9-76B7C528BA33}">
      <dgm:prSet/>
      <dgm:spPr/>
      <dgm:t>
        <a:bodyPr/>
        <a:lstStyle/>
        <a:p>
          <a:endParaRPr lang="en-US"/>
        </a:p>
      </dgm:t>
    </dgm:pt>
    <dgm:pt modelId="{2EB6A532-8945-4062-8A63-830F00EE6FC3}" type="sibTrans" cxnId="{0359615E-CB90-433E-80C9-76B7C528BA33}">
      <dgm:prSet/>
      <dgm:spPr/>
      <dgm:t>
        <a:bodyPr/>
        <a:lstStyle/>
        <a:p>
          <a:endParaRPr lang="en-US"/>
        </a:p>
      </dgm:t>
    </dgm:pt>
    <dgm:pt modelId="{3F621FE9-A852-42E7-8EA2-0E88B6EEFF58}" type="pres">
      <dgm:prSet presAssocID="{FC96E5EB-2918-4096-9738-7043B52FAF90}" presName="Name0" presStyleCnt="0">
        <dgm:presLayoutVars>
          <dgm:dir/>
        </dgm:presLayoutVars>
      </dgm:prSet>
      <dgm:spPr/>
      <dgm:t>
        <a:bodyPr/>
        <a:lstStyle/>
        <a:p>
          <a:endParaRPr lang="en-US"/>
        </a:p>
      </dgm:t>
    </dgm:pt>
    <dgm:pt modelId="{5E821D1C-8817-4C87-A670-E0D6958C1BC2}" type="pres">
      <dgm:prSet presAssocID="{8403661B-D508-4412-A436-6D520A35DDD8}" presName="parComposite" presStyleCnt="0"/>
      <dgm:spPr/>
      <dgm:t>
        <a:bodyPr/>
        <a:lstStyle/>
        <a:p>
          <a:endParaRPr lang="en-US"/>
        </a:p>
      </dgm:t>
    </dgm:pt>
    <dgm:pt modelId="{2ACCAE05-0F5C-4AE8-BABE-DA8F0458A07C}" type="pres">
      <dgm:prSet presAssocID="{8403661B-D508-4412-A436-6D520A35DDD8}" presName="parBigCircle" presStyleLbl="node0" presStyleIdx="0" presStyleCnt="4"/>
      <dgm:spPr/>
      <dgm:t>
        <a:bodyPr/>
        <a:lstStyle/>
        <a:p>
          <a:endParaRPr lang="en-US"/>
        </a:p>
      </dgm:t>
    </dgm:pt>
    <dgm:pt modelId="{941D009C-0CE1-439A-9082-175F7F025DD0}" type="pres">
      <dgm:prSet presAssocID="{8403661B-D508-4412-A436-6D520A35DDD8}" presName="parTx" presStyleLbl="revTx" presStyleIdx="0" presStyleCnt="8"/>
      <dgm:spPr/>
      <dgm:t>
        <a:bodyPr/>
        <a:lstStyle/>
        <a:p>
          <a:endParaRPr lang="en-US"/>
        </a:p>
      </dgm:t>
    </dgm:pt>
    <dgm:pt modelId="{32BDADBC-551B-4930-9210-814B71F47977}" type="pres">
      <dgm:prSet presAssocID="{8403661B-D508-4412-A436-6D520A35DDD8}" presName="bSpace" presStyleCnt="0"/>
      <dgm:spPr/>
      <dgm:t>
        <a:bodyPr/>
        <a:lstStyle/>
        <a:p>
          <a:endParaRPr lang="en-US"/>
        </a:p>
      </dgm:t>
    </dgm:pt>
    <dgm:pt modelId="{05A353E0-BA6B-4A5C-ACE8-033845B5B52D}" type="pres">
      <dgm:prSet presAssocID="{8403661B-D508-4412-A436-6D520A35DDD8}" presName="parBackupNorm" presStyleCnt="0"/>
      <dgm:spPr/>
      <dgm:t>
        <a:bodyPr/>
        <a:lstStyle/>
        <a:p>
          <a:endParaRPr lang="en-US"/>
        </a:p>
      </dgm:t>
    </dgm:pt>
    <dgm:pt modelId="{6024A2F9-48F1-449D-8B46-4B9B389979B3}" type="pres">
      <dgm:prSet presAssocID="{F082C3AB-B1BC-4656-A01E-03C6754E1E48}" presName="parSpace" presStyleCnt="0"/>
      <dgm:spPr/>
      <dgm:t>
        <a:bodyPr/>
        <a:lstStyle/>
        <a:p>
          <a:endParaRPr lang="en-US"/>
        </a:p>
      </dgm:t>
    </dgm:pt>
    <dgm:pt modelId="{0232EE46-D6DA-4B09-8E58-9E1EC5E77C29}" type="pres">
      <dgm:prSet presAssocID="{33B15406-E065-4A8F-B9CE-64A08F29D046}" presName="desBackupLeftNorm" presStyleCnt="0"/>
      <dgm:spPr/>
      <dgm:t>
        <a:bodyPr/>
        <a:lstStyle/>
        <a:p>
          <a:endParaRPr lang="en-US"/>
        </a:p>
      </dgm:t>
    </dgm:pt>
    <dgm:pt modelId="{3F8CDCE0-D0EC-498D-BB09-36C6855DBB9B}" type="pres">
      <dgm:prSet presAssocID="{33B15406-E065-4A8F-B9CE-64A08F29D046}" presName="desComposite" presStyleCnt="0"/>
      <dgm:spPr/>
      <dgm:t>
        <a:bodyPr/>
        <a:lstStyle/>
        <a:p>
          <a:endParaRPr lang="en-US"/>
        </a:p>
      </dgm:t>
    </dgm:pt>
    <dgm:pt modelId="{265FDB67-9042-4981-B721-DDB041F04FAE}" type="pres">
      <dgm:prSet presAssocID="{33B15406-E065-4A8F-B9CE-64A08F29D046}" presName="desCircle" presStyleLbl="node1" presStyleIdx="0" presStyleCnt="2"/>
      <dgm:spPr/>
      <dgm:t>
        <a:bodyPr/>
        <a:lstStyle/>
        <a:p>
          <a:endParaRPr lang="en-US"/>
        </a:p>
      </dgm:t>
    </dgm:pt>
    <dgm:pt modelId="{2ACE65D7-4203-480B-B3D1-05913E25E5E4}" type="pres">
      <dgm:prSet presAssocID="{33B15406-E065-4A8F-B9CE-64A08F29D046}" presName="chTx" presStyleLbl="revTx" presStyleIdx="1" presStyleCnt="8"/>
      <dgm:spPr/>
      <dgm:t>
        <a:bodyPr/>
        <a:lstStyle/>
        <a:p>
          <a:endParaRPr lang="en-US"/>
        </a:p>
      </dgm:t>
    </dgm:pt>
    <dgm:pt modelId="{7F0023A2-CE29-4577-8B1C-8913BF45A2BC}" type="pres">
      <dgm:prSet presAssocID="{33B15406-E065-4A8F-B9CE-64A08F29D046}" presName="desTx" presStyleLbl="revTx" presStyleIdx="2" presStyleCnt="8">
        <dgm:presLayoutVars>
          <dgm:bulletEnabled val="1"/>
        </dgm:presLayoutVars>
      </dgm:prSet>
      <dgm:spPr/>
      <dgm:t>
        <a:bodyPr/>
        <a:lstStyle/>
        <a:p>
          <a:endParaRPr lang="en-US"/>
        </a:p>
      </dgm:t>
    </dgm:pt>
    <dgm:pt modelId="{1437AC1E-BFA7-4FC6-92E2-F85B708A074C}" type="pres">
      <dgm:prSet presAssocID="{33B15406-E065-4A8F-B9CE-64A08F29D046}" presName="desBackupRightNorm" presStyleCnt="0"/>
      <dgm:spPr/>
      <dgm:t>
        <a:bodyPr/>
        <a:lstStyle/>
        <a:p>
          <a:endParaRPr lang="en-US"/>
        </a:p>
      </dgm:t>
    </dgm:pt>
    <dgm:pt modelId="{85D3594B-D604-4B39-8C2A-C245C647F024}" type="pres">
      <dgm:prSet presAssocID="{76AB2574-4D6C-4B5C-AA85-6766366B473D}" presName="desSpace" presStyleCnt="0"/>
      <dgm:spPr/>
      <dgm:t>
        <a:bodyPr/>
        <a:lstStyle/>
        <a:p>
          <a:endParaRPr lang="en-US"/>
        </a:p>
      </dgm:t>
    </dgm:pt>
    <dgm:pt modelId="{80CF6966-42FF-4DEA-9952-2619D2E6FC63}" type="pres">
      <dgm:prSet presAssocID="{DE4E9C23-8EFC-43C4-9828-3F80191F4C77}" presName="parComposite" presStyleCnt="0"/>
      <dgm:spPr/>
      <dgm:t>
        <a:bodyPr/>
        <a:lstStyle/>
        <a:p>
          <a:endParaRPr lang="en-US"/>
        </a:p>
      </dgm:t>
    </dgm:pt>
    <dgm:pt modelId="{8DAF8507-E971-4B89-968E-7A436E4DE5D4}" type="pres">
      <dgm:prSet presAssocID="{DE4E9C23-8EFC-43C4-9828-3F80191F4C77}" presName="parBigCircle" presStyleLbl="node0" presStyleIdx="1" presStyleCnt="4"/>
      <dgm:spPr/>
      <dgm:t>
        <a:bodyPr/>
        <a:lstStyle/>
        <a:p>
          <a:endParaRPr lang="en-US"/>
        </a:p>
      </dgm:t>
    </dgm:pt>
    <dgm:pt modelId="{AB22EF30-B45F-4C15-A480-3BF859363D24}" type="pres">
      <dgm:prSet presAssocID="{DE4E9C23-8EFC-43C4-9828-3F80191F4C77}" presName="parTx" presStyleLbl="revTx" presStyleIdx="3" presStyleCnt="8"/>
      <dgm:spPr/>
      <dgm:t>
        <a:bodyPr/>
        <a:lstStyle/>
        <a:p>
          <a:endParaRPr lang="en-US"/>
        </a:p>
      </dgm:t>
    </dgm:pt>
    <dgm:pt modelId="{FFEEAB4D-FCEC-475A-8CF7-D2DC570CD7A6}" type="pres">
      <dgm:prSet presAssocID="{DE4E9C23-8EFC-43C4-9828-3F80191F4C77}" presName="bSpace" presStyleCnt="0"/>
      <dgm:spPr/>
      <dgm:t>
        <a:bodyPr/>
        <a:lstStyle/>
        <a:p>
          <a:endParaRPr lang="en-US"/>
        </a:p>
      </dgm:t>
    </dgm:pt>
    <dgm:pt modelId="{4A393123-972E-442B-A85E-5C622FE905DD}" type="pres">
      <dgm:prSet presAssocID="{DE4E9C23-8EFC-43C4-9828-3F80191F4C77}" presName="parBackupNorm" presStyleCnt="0"/>
      <dgm:spPr/>
      <dgm:t>
        <a:bodyPr/>
        <a:lstStyle/>
        <a:p>
          <a:endParaRPr lang="en-US"/>
        </a:p>
      </dgm:t>
    </dgm:pt>
    <dgm:pt modelId="{869F122F-4666-4D65-B2DB-0D7F107A1E46}" type="pres">
      <dgm:prSet presAssocID="{2EB6A532-8945-4062-8A63-830F00EE6FC3}" presName="parSpace" presStyleCnt="0"/>
      <dgm:spPr/>
      <dgm:t>
        <a:bodyPr/>
        <a:lstStyle/>
        <a:p>
          <a:endParaRPr lang="en-US"/>
        </a:p>
      </dgm:t>
    </dgm:pt>
    <dgm:pt modelId="{06B41C33-FE0F-4C80-8501-5E668384D3CE}" type="pres">
      <dgm:prSet presAssocID="{E545EEDF-285B-4971-BCCD-833F5DD0F6AF}" presName="parComposite" presStyleCnt="0"/>
      <dgm:spPr/>
      <dgm:t>
        <a:bodyPr/>
        <a:lstStyle/>
        <a:p>
          <a:endParaRPr lang="en-US"/>
        </a:p>
      </dgm:t>
    </dgm:pt>
    <dgm:pt modelId="{DDA45FB1-0EC6-4AA3-827D-7F1145D199AE}" type="pres">
      <dgm:prSet presAssocID="{E545EEDF-285B-4971-BCCD-833F5DD0F6AF}" presName="parBigCircle" presStyleLbl="node0" presStyleIdx="2" presStyleCnt="4"/>
      <dgm:spPr/>
      <dgm:t>
        <a:bodyPr/>
        <a:lstStyle/>
        <a:p>
          <a:endParaRPr lang="en-US"/>
        </a:p>
      </dgm:t>
    </dgm:pt>
    <dgm:pt modelId="{81977534-AFB1-43E7-8B79-188244CA10C7}" type="pres">
      <dgm:prSet presAssocID="{E545EEDF-285B-4971-BCCD-833F5DD0F6AF}" presName="parTx" presStyleLbl="revTx" presStyleIdx="4" presStyleCnt="8"/>
      <dgm:spPr/>
      <dgm:t>
        <a:bodyPr/>
        <a:lstStyle/>
        <a:p>
          <a:endParaRPr lang="en-US"/>
        </a:p>
      </dgm:t>
    </dgm:pt>
    <dgm:pt modelId="{9DA69080-7F8C-4912-977B-30F9050AAF92}" type="pres">
      <dgm:prSet presAssocID="{E545EEDF-285B-4971-BCCD-833F5DD0F6AF}" presName="bSpace" presStyleCnt="0"/>
      <dgm:spPr/>
      <dgm:t>
        <a:bodyPr/>
        <a:lstStyle/>
        <a:p>
          <a:endParaRPr lang="en-US"/>
        </a:p>
      </dgm:t>
    </dgm:pt>
    <dgm:pt modelId="{CC715AC8-FCA8-486C-9090-340EBA7480E8}" type="pres">
      <dgm:prSet presAssocID="{E545EEDF-285B-4971-BCCD-833F5DD0F6AF}" presName="parBackupNorm" presStyleCnt="0"/>
      <dgm:spPr/>
      <dgm:t>
        <a:bodyPr/>
        <a:lstStyle/>
        <a:p>
          <a:endParaRPr lang="en-US"/>
        </a:p>
      </dgm:t>
    </dgm:pt>
    <dgm:pt modelId="{3693D75D-38D1-4392-9BF2-059910A5A4A1}" type="pres">
      <dgm:prSet presAssocID="{228E03DD-88DF-4E26-B2A6-46CBD1C7CC2D}" presName="parSpace" presStyleCnt="0"/>
      <dgm:spPr/>
      <dgm:t>
        <a:bodyPr/>
        <a:lstStyle/>
        <a:p>
          <a:endParaRPr lang="en-US"/>
        </a:p>
      </dgm:t>
    </dgm:pt>
    <dgm:pt modelId="{982EC7D2-E953-49A0-8F45-F9995FC40CC4}" type="pres">
      <dgm:prSet presAssocID="{3BF8D784-F9F2-49F2-9BF1-19570B95FF02}" presName="parComposite" presStyleCnt="0"/>
      <dgm:spPr/>
      <dgm:t>
        <a:bodyPr/>
        <a:lstStyle/>
        <a:p>
          <a:endParaRPr lang="en-US"/>
        </a:p>
      </dgm:t>
    </dgm:pt>
    <dgm:pt modelId="{B63F96FA-D100-42EA-B18E-74EC65C879F1}" type="pres">
      <dgm:prSet presAssocID="{3BF8D784-F9F2-49F2-9BF1-19570B95FF02}" presName="parBigCircle" presStyleLbl="node0" presStyleIdx="3" presStyleCnt="4"/>
      <dgm:spPr/>
      <dgm:t>
        <a:bodyPr/>
        <a:lstStyle/>
        <a:p>
          <a:endParaRPr lang="en-US"/>
        </a:p>
      </dgm:t>
    </dgm:pt>
    <dgm:pt modelId="{DC62849C-7BCC-4C65-8834-948DED6A4C1E}" type="pres">
      <dgm:prSet presAssocID="{3BF8D784-F9F2-49F2-9BF1-19570B95FF02}" presName="parTx" presStyleLbl="revTx" presStyleIdx="5" presStyleCnt="8"/>
      <dgm:spPr/>
      <dgm:t>
        <a:bodyPr/>
        <a:lstStyle/>
        <a:p>
          <a:endParaRPr lang="en-US"/>
        </a:p>
      </dgm:t>
    </dgm:pt>
    <dgm:pt modelId="{827C7E65-3F9F-4146-940E-8E49B1526FC1}" type="pres">
      <dgm:prSet presAssocID="{3BF8D784-F9F2-49F2-9BF1-19570B95FF02}" presName="bSpace" presStyleCnt="0"/>
      <dgm:spPr/>
      <dgm:t>
        <a:bodyPr/>
        <a:lstStyle/>
        <a:p>
          <a:endParaRPr lang="en-US"/>
        </a:p>
      </dgm:t>
    </dgm:pt>
    <dgm:pt modelId="{B3A16374-579A-4B56-A664-14AADF2D4690}" type="pres">
      <dgm:prSet presAssocID="{3BF8D784-F9F2-49F2-9BF1-19570B95FF02}" presName="parBackupNorm" presStyleCnt="0"/>
      <dgm:spPr/>
      <dgm:t>
        <a:bodyPr/>
        <a:lstStyle/>
        <a:p>
          <a:endParaRPr lang="en-US"/>
        </a:p>
      </dgm:t>
    </dgm:pt>
    <dgm:pt modelId="{5F5FEFDF-A07D-4903-8185-3090209DAC68}" type="pres">
      <dgm:prSet presAssocID="{455EF4D5-93F8-48D5-A595-290F522CA1A2}" presName="parSpace" presStyleCnt="0"/>
      <dgm:spPr/>
      <dgm:t>
        <a:bodyPr/>
        <a:lstStyle/>
        <a:p>
          <a:endParaRPr lang="en-US"/>
        </a:p>
      </dgm:t>
    </dgm:pt>
    <dgm:pt modelId="{E9948225-6747-4039-9B76-BA80F8A94179}" type="pres">
      <dgm:prSet presAssocID="{50279CEF-22CE-4DA6-9D37-F260074509A6}" presName="desBackupLeftNorm" presStyleCnt="0"/>
      <dgm:spPr/>
      <dgm:t>
        <a:bodyPr/>
        <a:lstStyle/>
        <a:p>
          <a:endParaRPr lang="en-US"/>
        </a:p>
      </dgm:t>
    </dgm:pt>
    <dgm:pt modelId="{3BCACB4D-7879-4619-A44A-5FF2E2270BEF}" type="pres">
      <dgm:prSet presAssocID="{50279CEF-22CE-4DA6-9D37-F260074509A6}" presName="desComposite" presStyleCnt="0"/>
      <dgm:spPr/>
      <dgm:t>
        <a:bodyPr/>
        <a:lstStyle/>
        <a:p>
          <a:endParaRPr lang="en-US"/>
        </a:p>
      </dgm:t>
    </dgm:pt>
    <dgm:pt modelId="{F31DC9E7-77D8-4B0A-959D-043C530D9BC0}" type="pres">
      <dgm:prSet presAssocID="{50279CEF-22CE-4DA6-9D37-F260074509A6}" presName="desCircle" presStyleLbl="node1" presStyleIdx="1" presStyleCnt="2"/>
      <dgm:spPr/>
      <dgm:t>
        <a:bodyPr/>
        <a:lstStyle/>
        <a:p>
          <a:endParaRPr lang="en-US"/>
        </a:p>
      </dgm:t>
    </dgm:pt>
    <dgm:pt modelId="{1355337E-DFA4-4D65-AF09-641DECBC7485}" type="pres">
      <dgm:prSet presAssocID="{50279CEF-22CE-4DA6-9D37-F260074509A6}" presName="chTx" presStyleLbl="revTx" presStyleIdx="6" presStyleCnt="8"/>
      <dgm:spPr/>
      <dgm:t>
        <a:bodyPr/>
        <a:lstStyle/>
        <a:p>
          <a:endParaRPr lang="en-US"/>
        </a:p>
      </dgm:t>
    </dgm:pt>
    <dgm:pt modelId="{5163000F-FC10-40C8-8C5E-FC49F679390F}" type="pres">
      <dgm:prSet presAssocID="{50279CEF-22CE-4DA6-9D37-F260074509A6}" presName="desTx" presStyleLbl="revTx" presStyleIdx="7" presStyleCnt="8">
        <dgm:presLayoutVars>
          <dgm:bulletEnabled val="1"/>
        </dgm:presLayoutVars>
      </dgm:prSet>
      <dgm:spPr/>
      <dgm:t>
        <a:bodyPr/>
        <a:lstStyle/>
        <a:p>
          <a:endParaRPr lang="en-US"/>
        </a:p>
      </dgm:t>
    </dgm:pt>
    <dgm:pt modelId="{F13A6135-560F-4BCD-A088-2E630B71ECD6}" type="pres">
      <dgm:prSet presAssocID="{50279CEF-22CE-4DA6-9D37-F260074509A6}" presName="desBackupRightNorm" presStyleCnt="0"/>
      <dgm:spPr/>
      <dgm:t>
        <a:bodyPr/>
        <a:lstStyle/>
        <a:p>
          <a:endParaRPr lang="en-US"/>
        </a:p>
      </dgm:t>
    </dgm:pt>
    <dgm:pt modelId="{E30955F8-0E4C-4117-BCB4-0B1D337A8FAE}" type="pres">
      <dgm:prSet presAssocID="{C70E93AE-24B7-4D04-905E-1C0188BE2810}" presName="desSpace" presStyleCnt="0"/>
      <dgm:spPr/>
      <dgm:t>
        <a:bodyPr/>
        <a:lstStyle/>
        <a:p>
          <a:endParaRPr lang="en-US"/>
        </a:p>
      </dgm:t>
    </dgm:pt>
  </dgm:ptLst>
  <dgm:cxnLst>
    <dgm:cxn modelId="{C64C6231-BABF-4E57-B935-3233F6418D73}" srcId="{FC96E5EB-2918-4096-9738-7043B52FAF90}" destId="{3BF8D784-F9F2-49F2-9BF1-19570B95FF02}" srcOrd="3" destOrd="0" parTransId="{19CC0A94-1D9F-4A5B-8042-ACD30F1392A4}" sibTransId="{455EF4D5-93F8-48D5-A595-290F522CA1A2}"/>
    <dgm:cxn modelId="{A6FAAD4E-CFCF-407D-9A05-4A8F97C8B04F}" type="presOf" srcId="{DE4E9C23-8EFC-43C4-9828-3F80191F4C77}" destId="{AB22EF30-B45F-4C15-A480-3BF859363D24}" srcOrd="0" destOrd="0" presId="urn:microsoft.com/office/officeart/2008/layout/CircleAccentTimeline"/>
    <dgm:cxn modelId="{FC85134F-9EBE-416B-9C35-5318FB2BF6F3}" type="presOf" srcId="{50279CEF-22CE-4DA6-9D37-F260074509A6}" destId="{1355337E-DFA4-4D65-AF09-641DECBC7485}" srcOrd="0" destOrd="0" presId="urn:microsoft.com/office/officeart/2008/layout/CircleAccentTimeline"/>
    <dgm:cxn modelId="{3927829D-E694-4B54-A5AF-F758CF34CA06}" srcId="{FC96E5EB-2918-4096-9738-7043B52FAF90}" destId="{E545EEDF-285B-4971-BCCD-833F5DD0F6AF}" srcOrd="2" destOrd="0" parTransId="{1EB5C42E-C514-4DA1-8225-018F5C2B3171}" sibTransId="{228E03DD-88DF-4E26-B2A6-46CBD1C7CC2D}"/>
    <dgm:cxn modelId="{9F88B39A-A968-4DA4-8B50-F34BC598F7BB}" srcId="{FC96E5EB-2918-4096-9738-7043B52FAF90}" destId="{8403661B-D508-4412-A436-6D520A35DDD8}" srcOrd="0" destOrd="0" parTransId="{62C55ADC-DB40-46BF-9843-519A7E96FA5E}" sibTransId="{F082C3AB-B1BC-4656-A01E-03C6754E1E48}"/>
    <dgm:cxn modelId="{0359615E-CB90-433E-80C9-76B7C528BA33}" srcId="{FC96E5EB-2918-4096-9738-7043B52FAF90}" destId="{DE4E9C23-8EFC-43C4-9828-3F80191F4C77}" srcOrd="1" destOrd="0" parTransId="{92BC0148-8509-46EF-A77D-FEB9A87871F9}" sibTransId="{2EB6A532-8945-4062-8A63-830F00EE6FC3}"/>
    <dgm:cxn modelId="{E7839A81-7F4A-4411-AA17-B2B081678EAA}" srcId="{8403661B-D508-4412-A436-6D520A35DDD8}" destId="{33B15406-E065-4A8F-B9CE-64A08F29D046}" srcOrd="0" destOrd="0" parTransId="{FF650C3E-A635-4E70-A387-5B8D2BC450E7}" sibTransId="{76AB2574-4D6C-4B5C-AA85-6766366B473D}"/>
    <dgm:cxn modelId="{7CB47EE7-4D6D-4404-9D78-32129E26207A}" type="presOf" srcId="{E545EEDF-285B-4971-BCCD-833F5DD0F6AF}" destId="{81977534-AFB1-43E7-8B79-188244CA10C7}" srcOrd="0" destOrd="0" presId="urn:microsoft.com/office/officeart/2008/layout/CircleAccentTimeline"/>
    <dgm:cxn modelId="{16FAAE70-FE2C-4D5A-9F20-B4539C61A4C7}" type="presOf" srcId="{FC96E5EB-2918-4096-9738-7043B52FAF90}" destId="{3F621FE9-A852-42E7-8EA2-0E88B6EEFF58}" srcOrd="0" destOrd="0" presId="urn:microsoft.com/office/officeart/2008/layout/CircleAccentTimeline"/>
    <dgm:cxn modelId="{1D1A4A08-DECB-47CA-A821-0C1A220A0330}" type="presOf" srcId="{33B15406-E065-4A8F-B9CE-64A08F29D046}" destId="{2ACE65D7-4203-480B-B3D1-05913E25E5E4}" srcOrd="0" destOrd="0" presId="urn:microsoft.com/office/officeart/2008/layout/CircleAccentTimeline"/>
    <dgm:cxn modelId="{DB7D4DDB-F20F-422D-A9F4-C94DC18E6039}" srcId="{3BF8D784-F9F2-49F2-9BF1-19570B95FF02}" destId="{50279CEF-22CE-4DA6-9D37-F260074509A6}" srcOrd="0" destOrd="0" parTransId="{9131B319-D303-40A1-BC97-D29B21A37598}" sibTransId="{C70E93AE-24B7-4D04-905E-1C0188BE2810}"/>
    <dgm:cxn modelId="{D9319C98-7A8E-4CD4-8389-73377FA17186}" type="presOf" srcId="{8403661B-D508-4412-A436-6D520A35DDD8}" destId="{941D009C-0CE1-439A-9082-175F7F025DD0}" srcOrd="0" destOrd="0" presId="urn:microsoft.com/office/officeart/2008/layout/CircleAccentTimeline"/>
    <dgm:cxn modelId="{9BF1814A-DD95-4562-81AA-247D9158A868}" type="presOf" srcId="{3BF8D784-F9F2-49F2-9BF1-19570B95FF02}" destId="{DC62849C-7BCC-4C65-8834-948DED6A4C1E}" srcOrd="0" destOrd="0" presId="urn:microsoft.com/office/officeart/2008/layout/CircleAccentTimeline"/>
    <dgm:cxn modelId="{769DFA3E-965D-433E-9F62-E0E012A55CE3}" type="presParOf" srcId="{3F621FE9-A852-42E7-8EA2-0E88B6EEFF58}" destId="{5E821D1C-8817-4C87-A670-E0D6958C1BC2}" srcOrd="0" destOrd="0" presId="urn:microsoft.com/office/officeart/2008/layout/CircleAccentTimeline"/>
    <dgm:cxn modelId="{BD752EBC-265A-4674-9918-0D2409257B62}" type="presParOf" srcId="{5E821D1C-8817-4C87-A670-E0D6958C1BC2}" destId="{2ACCAE05-0F5C-4AE8-BABE-DA8F0458A07C}" srcOrd="0" destOrd="0" presId="urn:microsoft.com/office/officeart/2008/layout/CircleAccentTimeline"/>
    <dgm:cxn modelId="{BDF11C89-74FF-4A2C-A4B2-E44FF7A5B4C6}" type="presParOf" srcId="{5E821D1C-8817-4C87-A670-E0D6958C1BC2}" destId="{941D009C-0CE1-439A-9082-175F7F025DD0}" srcOrd="1" destOrd="0" presId="urn:microsoft.com/office/officeart/2008/layout/CircleAccentTimeline"/>
    <dgm:cxn modelId="{60DDF079-2F2F-451C-8A0E-708B50278982}" type="presParOf" srcId="{5E821D1C-8817-4C87-A670-E0D6958C1BC2}" destId="{32BDADBC-551B-4930-9210-814B71F47977}" srcOrd="2" destOrd="0" presId="urn:microsoft.com/office/officeart/2008/layout/CircleAccentTimeline"/>
    <dgm:cxn modelId="{D6F3BEE7-BB65-411F-A53A-6B57E7450726}" type="presParOf" srcId="{3F621FE9-A852-42E7-8EA2-0E88B6EEFF58}" destId="{05A353E0-BA6B-4A5C-ACE8-033845B5B52D}" srcOrd="1" destOrd="0" presId="urn:microsoft.com/office/officeart/2008/layout/CircleAccentTimeline"/>
    <dgm:cxn modelId="{4025BD86-1D0C-4721-8608-61B5FD05B377}" type="presParOf" srcId="{3F621FE9-A852-42E7-8EA2-0E88B6EEFF58}" destId="{6024A2F9-48F1-449D-8B46-4B9B389979B3}" srcOrd="2" destOrd="0" presId="urn:microsoft.com/office/officeart/2008/layout/CircleAccentTimeline"/>
    <dgm:cxn modelId="{C3FD4F98-70EC-4830-B5AC-CE6201CDD93E}" type="presParOf" srcId="{3F621FE9-A852-42E7-8EA2-0E88B6EEFF58}" destId="{0232EE46-D6DA-4B09-8E58-9E1EC5E77C29}" srcOrd="3" destOrd="0" presId="urn:microsoft.com/office/officeart/2008/layout/CircleAccentTimeline"/>
    <dgm:cxn modelId="{5E327E53-D070-4A08-83A4-D5763AAFC5E5}" type="presParOf" srcId="{3F621FE9-A852-42E7-8EA2-0E88B6EEFF58}" destId="{3F8CDCE0-D0EC-498D-BB09-36C6855DBB9B}" srcOrd="4" destOrd="0" presId="urn:microsoft.com/office/officeart/2008/layout/CircleAccentTimeline"/>
    <dgm:cxn modelId="{B0F0323E-D7C6-4777-BC65-EDD9219B93E5}" type="presParOf" srcId="{3F8CDCE0-D0EC-498D-BB09-36C6855DBB9B}" destId="{265FDB67-9042-4981-B721-DDB041F04FAE}" srcOrd="0" destOrd="0" presId="urn:microsoft.com/office/officeart/2008/layout/CircleAccentTimeline"/>
    <dgm:cxn modelId="{EA954758-FA7A-4598-BA14-A3B405AB53E1}" type="presParOf" srcId="{3F8CDCE0-D0EC-498D-BB09-36C6855DBB9B}" destId="{2ACE65D7-4203-480B-B3D1-05913E25E5E4}" srcOrd="1" destOrd="0" presId="urn:microsoft.com/office/officeart/2008/layout/CircleAccentTimeline"/>
    <dgm:cxn modelId="{165CFB09-C8AF-45A7-A7AA-F2869B3AFEDB}" type="presParOf" srcId="{3F8CDCE0-D0EC-498D-BB09-36C6855DBB9B}" destId="{7F0023A2-CE29-4577-8B1C-8913BF45A2BC}" srcOrd="2" destOrd="0" presId="urn:microsoft.com/office/officeart/2008/layout/CircleAccentTimeline"/>
    <dgm:cxn modelId="{DF3C966C-6E26-4A81-AFFA-2D698D5CBC81}" type="presParOf" srcId="{3F621FE9-A852-42E7-8EA2-0E88B6EEFF58}" destId="{1437AC1E-BFA7-4FC6-92E2-F85B708A074C}" srcOrd="5" destOrd="0" presId="urn:microsoft.com/office/officeart/2008/layout/CircleAccentTimeline"/>
    <dgm:cxn modelId="{2C393CDE-54A2-4D28-B170-3C4251201C52}" type="presParOf" srcId="{3F621FE9-A852-42E7-8EA2-0E88B6EEFF58}" destId="{85D3594B-D604-4B39-8C2A-C245C647F024}" srcOrd="6" destOrd="0" presId="urn:microsoft.com/office/officeart/2008/layout/CircleAccentTimeline"/>
    <dgm:cxn modelId="{60FE8554-2F01-4F4B-8E14-47F897ECE544}" type="presParOf" srcId="{3F621FE9-A852-42E7-8EA2-0E88B6EEFF58}" destId="{80CF6966-42FF-4DEA-9952-2619D2E6FC63}" srcOrd="7" destOrd="0" presId="urn:microsoft.com/office/officeart/2008/layout/CircleAccentTimeline"/>
    <dgm:cxn modelId="{57221612-462F-4C7C-AC80-BA290113A685}" type="presParOf" srcId="{80CF6966-42FF-4DEA-9952-2619D2E6FC63}" destId="{8DAF8507-E971-4B89-968E-7A436E4DE5D4}" srcOrd="0" destOrd="0" presId="urn:microsoft.com/office/officeart/2008/layout/CircleAccentTimeline"/>
    <dgm:cxn modelId="{4A6E1F43-78E4-4FC7-B9EC-48BE4C5B30E8}" type="presParOf" srcId="{80CF6966-42FF-4DEA-9952-2619D2E6FC63}" destId="{AB22EF30-B45F-4C15-A480-3BF859363D24}" srcOrd="1" destOrd="0" presId="urn:microsoft.com/office/officeart/2008/layout/CircleAccentTimeline"/>
    <dgm:cxn modelId="{95801004-001C-44C0-A4E1-80903A561616}" type="presParOf" srcId="{80CF6966-42FF-4DEA-9952-2619D2E6FC63}" destId="{FFEEAB4D-FCEC-475A-8CF7-D2DC570CD7A6}" srcOrd="2" destOrd="0" presId="urn:microsoft.com/office/officeart/2008/layout/CircleAccentTimeline"/>
    <dgm:cxn modelId="{F2FE4CDB-2A82-4D1A-AEA8-352F345E6AFA}" type="presParOf" srcId="{3F621FE9-A852-42E7-8EA2-0E88B6EEFF58}" destId="{4A393123-972E-442B-A85E-5C622FE905DD}" srcOrd="8" destOrd="0" presId="urn:microsoft.com/office/officeart/2008/layout/CircleAccentTimeline"/>
    <dgm:cxn modelId="{C17CF0DA-D972-48B6-8565-D1FDEEA70E5A}" type="presParOf" srcId="{3F621FE9-A852-42E7-8EA2-0E88B6EEFF58}" destId="{869F122F-4666-4D65-B2DB-0D7F107A1E46}" srcOrd="9" destOrd="0" presId="urn:microsoft.com/office/officeart/2008/layout/CircleAccentTimeline"/>
    <dgm:cxn modelId="{599EBD4A-16BA-42F5-A64A-4D85692ACB1D}" type="presParOf" srcId="{3F621FE9-A852-42E7-8EA2-0E88B6EEFF58}" destId="{06B41C33-FE0F-4C80-8501-5E668384D3CE}" srcOrd="10" destOrd="0" presId="urn:microsoft.com/office/officeart/2008/layout/CircleAccentTimeline"/>
    <dgm:cxn modelId="{13655992-556F-4B05-A21F-C41A0E891C7D}" type="presParOf" srcId="{06B41C33-FE0F-4C80-8501-5E668384D3CE}" destId="{DDA45FB1-0EC6-4AA3-827D-7F1145D199AE}" srcOrd="0" destOrd="0" presId="urn:microsoft.com/office/officeart/2008/layout/CircleAccentTimeline"/>
    <dgm:cxn modelId="{6A4AA1F1-59A1-4C79-81C9-C3B1FD6CC904}" type="presParOf" srcId="{06B41C33-FE0F-4C80-8501-5E668384D3CE}" destId="{81977534-AFB1-43E7-8B79-188244CA10C7}" srcOrd="1" destOrd="0" presId="urn:microsoft.com/office/officeart/2008/layout/CircleAccentTimeline"/>
    <dgm:cxn modelId="{0CB2E4DF-9E56-4327-B822-21CC957C495E}" type="presParOf" srcId="{06B41C33-FE0F-4C80-8501-5E668384D3CE}" destId="{9DA69080-7F8C-4912-977B-30F9050AAF92}" srcOrd="2" destOrd="0" presId="urn:microsoft.com/office/officeart/2008/layout/CircleAccentTimeline"/>
    <dgm:cxn modelId="{0358684E-92F5-44B5-BAD6-58BF27D91B1A}" type="presParOf" srcId="{3F621FE9-A852-42E7-8EA2-0E88B6EEFF58}" destId="{CC715AC8-FCA8-486C-9090-340EBA7480E8}" srcOrd="11" destOrd="0" presId="urn:microsoft.com/office/officeart/2008/layout/CircleAccentTimeline"/>
    <dgm:cxn modelId="{FFF0EBB2-B32F-48BD-A26E-56B1FF7B8321}" type="presParOf" srcId="{3F621FE9-A852-42E7-8EA2-0E88B6EEFF58}" destId="{3693D75D-38D1-4392-9BF2-059910A5A4A1}" srcOrd="12" destOrd="0" presId="urn:microsoft.com/office/officeart/2008/layout/CircleAccentTimeline"/>
    <dgm:cxn modelId="{44D917CA-233A-465A-B010-F0F9655F6337}" type="presParOf" srcId="{3F621FE9-A852-42E7-8EA2-0E88B6EEFF58}" destId="{982EC7D2-E953-49A0-8F45-F9995FC40CC4}" srcOrd="13" destOrd="0" presId="urn:microsoft.com/office/officeart/2008/layout/CircleAccentTimeline"/>
    <dgm:cxn modelId="{FF8E7018-25A8-4D8F-AF5E-4CFE151ACD52}" type="presParOf" srcId="{982EC7D2-E953-49A0-8F45-F9995FC40CC4}" destId="{B63F96FA-D100-42EA-B18E-74EC65C879F1}" srcOrd="0" destOrd="0" presId="urn:microsoft.com/office/officeart/2008/layout/CircleAccentTimeline"/>
    <dgm:cxn modelId="{1CD87C50-1F97-43A0-A5E3-1FE14A772BF6}" type="presParOf" srcId="{982EC7D2-E953-49A0-8F45-F9995FC40CC4}" destId="{DC62849C-7BCC-4C65-8834-948DED6A4C1E}" srcOrd="1" destOrd="0" presId="urn:microsoft.com/office/officeart/2008/layout/CircleAccentTimeline"/>
    <dgm:cxn modelId="{134673FA-4B53-4AD4-8F44-78BCEE853FE0}" type="presParOf" srcId="{982EC7D2-E953-49A0-8F45-F9995FC40CC4}" destId="{827C7E65-3F9F-4146-940E-8E49B1526FC1}" srcOrd="2" destOrd="0" presId="urn:microsoft.com/office/officeart/2008/layout/CircleAccentTimeline"/>
    <dgm:cxn modelId="{EB2072FD-0169-4D04-A262-7BE694CB3B71}" type="presParOf" srcId="{3F621FE9-A852-42E7-8EA2-0E88B6EEFF58}" destId="{B3A16374-579A-4B56-A664-14AADF2D4690}" srcOrd="14" destOrd="0" presId="urn:microsoft.com/office/officeart/2008/layout/CircleAccentTimeline"/>
    <dgm:cxn modelId="{20AE8750-AB7C-4730-A366-1C61CF1FA8E4}" type="presParOf" srcId="{3F621FE9-A852-42E7-8EA2-0E88B6EEFF58}" destId="{5F5FEFDF-A07D-4903-8185-3090209DAC68}" srcOrd="15" destOrd="0" presId="urn:microsoft.com/office/officeart/2008/layout/CircleAccentTimeline"/>
    <dgm:cxn modelId="{E7F78C77-A66F-4F1D-912A-7DDFBB820CD3}" type="presParOf" srcId="{3F621FE9-A852-42E7-8EA2-0E88B6EEFF58}" destId="{E9948225-6747-4039-9B76-BA80F8A94179}" srcOrd="16" destOrd="0" presId="urn:microsoft.com/office/officeart/2008/layout/CircleAccentTimeline"/>
    <dgm:cxn modelId="{385B573A-2B87-4E41-BB68-30F4521AB35D}" type="presParOf" srcId="{3F621FE9-A852-42E7-8EA2-0E88B6EEFF58}" destId="{3BCACB4D-7879-4619-A44A-5FF2E2270BEF}" srcOrd="17" destOrd="0" presId="urn:microsoft.com/office/officeart/2008/layout/CircleAccentTimeline"/>
    <dgm:cxn modelId="{B1AF8673-5E75-45D5-90E6-1800ADCFCD49}" type="presParOf" srcId="{3BCACB4D-7879-4619-A44A-5FF2E2270BEF}" destId="{F31DC9E7-77D8-4B0A-959D-043C530D9BC0}" srcOrd="0" destOrd="0" presId="urn:microsoft.com/office/officeart/2008/layout/CircleAccentTimeline"/>
    <dgm:cxn modelId="{2ECEA6DE-2261-4110-802D-3C63C3FAED0B}" type="presParOf" srcId="{3BCACB4D-7879-4619-A44A-5FF2E2270BEF}" destId="{1355337E-DFA4-4D65-AF09-641DECBC7485}" srcOrd="1" destOrd="0" presId="urn:microsoft.com/office/officeart/2008/layout/CircleAccentTimeline"/>
    <dgm:cxn modelId="{1BA49A40-B8FE-49A3-B34A-429BA8E264C9}" type="presParOf" srcId="{3BCACB4D-7879-4619-A44A-5FF2E2270BEF}" destId="{5163000F-FC10-40C8-8C5E-FC49F679390F}" srcOrd="2" destOrd="0" presId="urn:microsoft.com/office/officeart/2008/layout/CircleAccentTimeline"/>
    <dgm:cxn modelId="{BECEC713-41E9-4E18-9D47-11B3E82C53AD}" type="presParOf" srcId="{3F621FE9-A852-42E7-8EA2-0E88B6EEFF58}" destId="{F13A6135-560F-4BCD-A088-2E630B71ECD6}" srcOrd="18" destOrd="0" presId="urn:microsoft.com/office/officeart/2008/layout/CircleAccentTimeline"/>
    <dgm:cxn modelId="{A4746FAF-FABD-4631-BD02-0253B0007865}" type="presParOf" srcId="{3F621FE9-A852-42E7-8EA2-0E88B6EEFF58}" destId="{E30955F8-0E4C-4117-BCB4-0B1D337A8FAE}" srcOrd="19" destOrd="0" presId="urn:microsoft.com/office/officeart/2008/layout/CircleAccent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115EC8B-4D6F-49D0-9B0D-0E4605A448B1}" type="doc">
      <dgm:prSet loTypeId="urn:microsoft.com/office/officeart/2008/layout/CircleAccentTimeline" loCatId="process" qsTypeId="urn:microsoft.com/office/officeart/2005/8/quickstyle/simple5" qsCatId="simple" csTypeId="urn:microsoft.com/office/officeart/2005/8/colors/colorful2" csCatId="colorful" phldr="1"/>
      <dgm:spPr/>
      <dgm:t>
        <a:bodyPr/>
        <a:lstStyle/>
        <a:p>
          <a:endParaRPr lang="en-US"/>
        </a:p>
      </dgm:t>
    </dgm:pt>
    <dgm:pt modelId="{C4DE4EE3-7DBF-4F62-92F0-972B25D49FAE}">
      <dgm:prSet phldrT="[Text]"/>
      <dgm:spPr/>
      <dgm:t>
        <a:bodyPr/>
        <a:lstStyle/>
        <a:p>
          <a:r>
            <a:rPr lang="en-US" b="1" dirty="0" smtClean="0"/>
            <a:t>2-1</a:t>
          </a:r>
          <a:r>
            <a:rPr lang="zh-CN" altLang="en-US" b="1" dirty="0" smtClean="0"/>
            <a:t>：开始设计人工驾驶模型</a:t>
          </a:r>
          <a:endParaRPr lang="en-US" b="1" dirty="0"/>
        </a:p>
      </dgm:t>
    </dgm:pt>
    <dgm:pt modelId="{7FD2BEDA-1E68-4F3A-9C19-7A56C94D3430}" type="parTrans" cxnId="{255FE983-965C-4E40-B75C-BFF8EE6E9275}">
      <dgm:prSet/>
      <dgm:spPr/>
      <dgm:t>
        <a:bodyPr/>
        <a:lstStyle/>
        <a:p>
          <a:endParaRPr lang="en-US"/>
        </a:p>
      </dgm:t>
    </dgm:pt>
    <dgm:pt modelId="{E3BD50D5-6E17-41C0-9AD0-5C003BD78660}" type="sibTrans" cxnId="{255FE983-965C-4E40-B75C-BFF8EE6E9275}">
      <dgm:prSet/>
      <dgm:spPr/>
      <dgm:t>
        <a:bodyPr/>
        <a:lstStyle/>
        <a:p>
          <a:endParaRPr lang="en-US"/>
        </a:p>
      </dgm:t>
    </dgm:pt>
    <dgm:pt modelId="{0283689F-0602-4644-A5CF-CA5C02A80D0D}">
      <dgm:prSet phldrT="[Text]"/>
      <dgm:spPr/>
      <dgm:t>
        <a:bodyPr/>
        <a:lstStyle/>
        <a:p>
          <a:r>
            <a:rPr lang="en-US" altLang="zh-CN" b="1" dirty="0" smtClean="0"/>
            <a:t>2-6</a:t>
          </a:r>
          <a:r>
            <a:rPr lang="zh-CN" altLang="en-US" b="1" dirty="0" smtClean="0"/>
            <a:t>：代码重构</a:t>
          </a:r>
          <a:endParaRPr lang="en-US" b="1" dirty="0"/>
        </a:p>
      </dgm:t>
    </dgm:pt>
    <dgm:pt modelId="{C600D363-941A-4042-84F6-0F62A4FF46D1}" type="parTrans" cxnId="{847B28FA-C7A5-46D3-805E-0386C4B6A0B9}">
      <dgm:prSet/>
      <dgm:spPr/>
      <dgm:t>
        <a:bodyPr/>
        <a:lstStyle/>
        <a:p>
          <a:endParaRPr lang="en-US"/>
        </a:p>
      </dgm:t>
    </dgm:pt>
    <dgm:pt modelId="{18D7DB13-E60E-46EF-AEC6-FA718BB08AFC}" type="sibTrans" cxnId="{847B28FA-C7A5-46D3-805E-0386C4B6A0B9}">
      <dgm:prSet/>
      <dgm:spPr/>
      <dgm:t>
        <a:bodyPr/>
        <a:lstStyle/>
        <a:p>
          <a:endParaRPr lang="en-US"/>
        </a:p>
      </dgm:t>
    </dgm:pt>
    <dgm:pt modelId="{9B4B0A57-2740-46D3-BA27-05B3CD819794}">
      <dgm:prSet phldrT="[Text]"/>
      <dgm:spPr/>
      <dgm:t>
        <a:bodyPr/>
        <a:lstStyle/>
        <a:p>
          <a:r>
            <a:rPr lang="en-US" altLang="zh-CN" b="1" dirty="0" smtClean="0"/>
            <a:t>2-10</a:t>
          </a:r>
          <a:r>
            <a:rPr lang="zh-CN" altLang="en-US" b="1" dirty="0" smtClean="0"/>
            <a:t>： 完成自主驾驶</a:t>
          </a:r>
          <a:r>
            <a:rPr lang="en-US" altLang="zh-CN" b="1" dirty="0" smtClean="0"/>
            <a:t>I</a:t>
          </a:r>
          <a:r>
            <a:rPr lang="zh-CN" altLang="en-US" b="1" dirty="0" smtClean="0"/>
            <a:t>模块设计</a:t>
          </a:r>
          <a:endParaRPr lang="en-US" b="1" dirty="0"/>
        </a:p>
      </dgm:t>
    </dgm:pt>
    <dgm:pt modelId="{75FA03E2-3842-4189-A2F8-0AF7372661FF}" type="parTrans" cxnId="{F9EFBA8A-5697-4609-9C07-7F4FAD5F7CC5}">
      <dgm:prSet/>
      <dgm:spPr/>
      <dgm:t>
        <a:bodyPr/>
        <a:lstStyle/>
        <a:p>
          <a:endParaRPr lang="en-US"/>
        </a:p>
      </dgm:t>
    </dgm:pt>
    <dgm:pt modelId="{5C6F9D05-0CA7-44DC-827D-E8ADDBBF72F5}" type="sibTrans" cxnId="{F9EFBA8A-5697-4609-9C07-7F4FAD5F7CC5}">
      <dgm:prSet/>
      <dgm:spPr/>
      <dgm:t>
        <a:bodyPr/>
        <a:lstStyle/>
        <a:p>
          <a:endParaRPr lang="en-US"/>
        </a:p>
      </dgm:t>
    </dgm:pt>
    <dgm:pt modelId="{D59FA82D-53AB-485D-9B47-5068941E25E9}">
      <dgm:prSet phldrT="[Text]"/>
      <dgm:spPr/>
      <dgm:t>
        <a:bodyPr/>
        <a:lstStyle/>
        <a:p>
          <a:r>
            <a:rPr lang="en-US" b="1" dirty="0" smtClean="0"/>
            <a:t>2-12</a:t>
          </a:r>
          <a:r>
            <a:rPr lang="zh-CN" altLang="en-US" b="1" dirty="0" smtClean="0"/>
            <a:t>：代码重构</a:t>
          </a:r>
          <a:endParaRPr lang="en-US" b="1" dirty="0"/>
        </a:p>
      </dgm:t>
    </dgm:pt>
    <dgm:pt modelId="{BFD89F23-0F27-488F-A36E-B315DB57C4BB}" type="parTrans" cxnId="{05981D07-A020-47FB-8FB0-CF7637189C15}">
      <dgm:prSet/>
      <dgm:spPr/>
      <dgm:t>
        <a:bodyPr/>
        <a:lstStyle/>
        <a:p>
          <a:endParaRPr lang="en-US"/>
        </a:p>
      </dgm:t>
    </dgm:pt>
    <dgm:pt modelId="{49D8416B-8595-4C15-BAA3-9CC8767A379C}" type="sibTrans" cxnId="{05981D07-A020-47FB-8FB0-CF7637189C15}">
      <dgm:prSet/>
      <dgm:spPr/>
      <dgm:t>
        <a:bodyPr/>
        <a:lstStyle/>
        <a:p>
          <a:endParaRPr lang="en-US"/>
        </a:p>
      </dgm:t>
    </dgm:pt>
    <dgm:pt modelId="{82B761FA-276B-4480-A80D-2ED015D4E93A}">
      <dgm:prSet phldrT="[Text]"/>
      <dgm:spPr/>
      <dgm:t>
        <a:bodyPr/>
        <a:lstStyle/>
        <a:p>
          <a:r>
            <a:rPr lang="en-US" altLang="zh-CN" b="1" dirty="0" smtClean="0"/>
            <a:t>2-13</a:t>
          </a:r>
          <a:r>
            <a:rPr lang="zh-CN" altLang="en-US" b="1" dirty="0" smtClean="0"/>
            <a:t>：完成自制驾驶</a:t>
          </a:r>
          <a:r>
            <a:rPr lang="en-US" altLang="zh-CN" b="1" dirty="0" smtClean="0"/>
            <a:t>II</a:t>
          </a:r>
          <a:r>
            <a:rPr lang="zh-CN" altLang="en-US" b="1" dirty="0" smtClean="0"/>
            <a:t>模块设计</a:t>
          </a:r>
          <a:endParaRPr lang="en-US" b="1" dirty="0"/>
        </a:p>
      </dgm:t>
    </dgm:pt>
    <dgm:pt modelId="{3AC8B8B2-AFED-439A-983C-3F512575E504}" type="parTrans" cxnId="{BA10FBD4-50D9-4FC3-B0CC-FA86810C4FEA}">
      <dgm:prSet/>
      <dgm:spPr/>
      <dgm:t>
        <a:bodyPr/>
        <a:lstStyle/>
        <a:p>
          <a:endParaRPr lang="en-US"/>
        </a:p>
      </dgm:t>
    </dgm:pt>
    <dgm:pt modelId="{045114A1-4D32-4E81-BF54-CE1B5D98578E}" type="sibTrans" cxnId="{BA10FBD4-50D9-4FC3-B0CC-FA86810C4FEA}">
      <dgm:prSet/>
      <dgm:spPr/>
      <dgm:t>
        <a:bodyPr/>
        <a:lstStyle/>
        <a:p>
          <a:endParaRPr lang="en-US"/>
        </a:p>
      </dgm:t>
    </dgm:pt>
    <dgm:pt modelId="{E7452E4B-44EE-4B4E-878B-C8D69C9D6CE8}">
      <dgm:prSet phldrT="[Text]"/>
      <dgm:spPr/>
      <dgm:t>
        <a:bodyPr/>
        <a:lstStyle/>
        <a:p>
          <a:r>
            <a:rPr lang="en-US" b="1" dirty="0" smtClean="0"/>
            <a:t>2-16</a:t>
          </a:r>
          <a:r>
            <a:rPr lang="zh-CN" altLang="en-US" b="1" dirty="0" smtClean="0"/>
            <a:t>：输出结果到文件</a:t>
          </a:r>
          <a:endParaRPr lang="en-US" b="1" dirty="0"/>
        </a:p>
      </dgm:t>
    </dgm:pt>
    <dgm:pt modelId="{8D48C46A-EF14-4922-922E-4AE6000F8A59}" type="parTrans" cxnId="{429132B7-E6B5-4352-A927-50A1B72159CD}">
      <dgm:prSet/>
      <dgm:spPr/>
      <dgm:t>
        <a:bodyPr/>
        <a:lstStyle/>
        <a:p>
          <a:endParaRPr lang="en-US"/>
        </a:p>
      </dgm:t>
    </dgm:pt>
    <dgm:pt modelId="{B25A2C13-BB2B-4117-AB88-45629919A4A5}" type="sibTrans" cxnId="{429132B7-E6B5-4352-A927-50A1B72159CD}">
      <dgm:prSet/>
      <dgm:spPr/>
      <dgm:t>
        <a:bodyPr/>
        <a:lstStyle/>
        <a:p>
          <a:endParaRPr lang="en-US"/>
        </a:p>
      </dgm:t>
    </dgm:pt>
    <dgm:pt modelId="{18880633-9367-47F1-BD83-E9FA9953F167}" type="pres">
      <dgm:prSet presAssocID="{9115EC8B-4D6F-49D0-9B0D-0E4605A448B1}" presName="Name0" presStyleCnt="0">
        <dgm:presLayoutVars>
          <dgm:dir/>
        </dgm:presLayoutVars>
      </dgm:prSet>
      <dgm:spPr/>
      <dgm:t>
        <a:bodyPr/>
        <a:lstStyle/>
        <a:p>
          <a:endParaRPr lang="en-US"/>
        </a:p>
      </dgm:t>
    </dgm:pt>
    <dgm:pt modelId="{EB0F00CD-5DF3-48A7-8DD7-FCE0A00B1C90}" type="pres">
      <dgm:prSet presAssocID="{C4DE4EE3-7DBF-4F62-92F0-972B25D49FAE}" presName="parComposite" presStyleCnt="0"/>
      <dgm:spPr/>
      <dgm:t>
        <a:bodyPr/>
        <a:lstStyle/>
        <a:p>
          <a:endParaRPr lang="en-US"/>
        </a:p>
      </dgm:t>
    </dgm:pt>
    <dgm:pt modelId="{25873F79-D483-46C2-A1CC-8C9785DA6EB9}" type="pres">
      <dgm:prSet presAssocID="{C4DE4EE3-7DBF-4F62-92F0-972B25D49FAE}" presName="parBigCircle" presStyleLbl="node0" presStyleIdx="0" presStyleCnt="3"/>
      <dgm:spPr/>
      <dgm:t>
        <a:bodyPr/>
        <a:lstStyle/>
        <a:p>
          <a:endParaRPr lang="en-US"/>
        </a:p>
      </dgm:t>
    </dgm:pt>
    <dgm:pt modelId="{6AEBF8DF-A57C-4470-8247-765B04783B61}" type="pres">
      <dgm:prSet presAssocID="{C4DE4EE3-7DBF-4F62-92F0-972B25D49FAE}" presName="parTx" presStyleLbl="revTx" presStyleIdx="0" presStyleCnt="9"/>
      <dgm:spPr/>
      <dgm:t>
        <a:bodyPr/>
        <a:lstStyle/>
        <a:p>
          <a:endParaRPr lang="en-US"/>
        </a:p>
      </dgm:t>
    </dgm:pt>
    <dgm:pt modelId="{CD108C71-D01B-4DB9-A02F-8DD4BD1C38D5}" type="pres">
      <dgm:prSet presAssocID="{C4DE4EE3-7DBF-4F62-92F0-972B25D49FAE}" presName="bSpace" presStyleCnt="0"/>
      <dgm:spPr/>
      <dgm:t>
        <a:bodyPr/>
        <a:lstStyle/>
        <a:p>
          <a:endParaRPr lang="en-US"/>
        </a:p>
      </dgm:t>
    </dgm:pt>
    <dgm:pt modelId="{AD14D421-6A89-49F2-B51D-EBCE93130E35}" type="pres">
      <dgm:prSet presAssocID="{C4DE4EE3-7DBF-4F62-92F0-972B25D49FAE}" presName="parBackupNorm" presStyleCnt="0"/>
      <dgm:spPr/>
      <dgm:t>
        <a:bodyPr/>
        <a:lstStyle/>
        <a:p>
          <a:endParaRPr lang="en-US"/>
        </a:p>
      </dgm:t>
    </dgm:pt>
    <dgm:pt modelId="{D084AF31-FB57-4F3F-A648-B7D8380FFD30}" type="pres">
      <dgm:prSet presAssocID="{E3BD50D5-6E17-41C0-9AD0-5C003BD78660}" presName="parSpace" presStyleCnt="0"/>
      <dgm:spPr/>
      <dgm:t>
        <a:bodyPr/>
        <a:lstStyle/>
        <a:p>
          <a:endParaRPr lang="en-US"/>
        </a:p>
      </dgm:t>
    </dgm:pt>
    <dgm:pt modelId="{FC6D414E-6FD0-49C0-B62F-E9F967D15B0C}" type="pres">
      <dgm:prSet presAssocID="{0283689F-0602-4644-A5CF-CA5C02A80D0D}" presName="desBackupLeftNorm" presStyleCnt="0"/>
      <dgm:spPr/>
      <dgm:t>
        <a:bodyPr/>
        <a:lstStyle/>
        <a:p>
          <a:endParaRPr lang="en-US"/>
        </a:p>
      </dgm:t>
    </dgm:pt>
    <dgm:pt modelId="{90EA9D3D-0711-48CA-9031-3F782A929C26}" type="pres">
      <dgm:prSet presAssocID="{0283689F-0602-4644-A5CF-CA5C02A80D0D}" presName="desComposite" presStyleCnt="0"/>
      <dgm:spPr/>
      <dgm:t>
        <a:bodyPr/>
        <a:lstStyle/>
        <a:p>
          <a:endParaRPr lang="en-US"/>
        </a:p>
      </dgm:t>
    </dgm:pt>
    <dgm:pt modelId="{790B2807-9E8E-4E64-A54B-B9C7303A369B}" type="pres">
      <dgm:prSet presAssocID="{0283689F-0602-4644-A5CF-CA5C02A80D0D}" presName="desCircle" presStyleLbl="node1" presStyleIdx="0" presStyleCnt="3"/>
      <dgm:spPr/>
      <dgm:t>
        <a:bodyPr/>
        <a:lstStyle/>
        <a:p>
          <a:endParaRPr lang="en-US"/>
        </a:p>
      </dgm:t>
    </dgm:pt>
    <dgm:pt modelId="{20ABAF54-6A94-46C6-833B-B85927110181}" type="pres">
      <dgm:prSet presAssocID="{0283689F-0602-4644-A5CF-CA5C02A80D0D}" presName="chTx" presStyleLbl="revTx" presStyleIdx="1" presStyleCnt="9"/>
      <dgm:spPr/>
      <dgm:t>
        <a:bodyPr/>
        <a:lstStyle/>
        <a:p>
          <a:endParaRPr lang="en-US"/>
        </a:p>
      </dgm:t>
    </dgm:pt>
    <dgm:pt modelId="{E9E7A833-04C2-4185-8CD7-0A23C14F3D6B}" type="pres">
      <dgm:prSet presAssocID="{0283689F-0602-4644-A5CF-CA5C02A80D0D}" presName="desTx" presStyleLbl="revTx" presStyleIdx="2" presStyleCnt="9">
        <dgm:presLayoutVars>
          <dgm:bulletEnabled val="1"/>
        </dgm:presLayoutVars>
      </dgm:prSet>
      <dgm:spPr/>
      <dgm:t>
        <a:bodyPr/>
        <a:lstStyle/>
        <a:p>
          <a:endParaRPr lang="en-US"/>
        </a:p>
      </dgm:t>
    </dgm:pt>
    <dgm:pt modelId="{1A6C9F99-932A-4832-A779-7F543B2AEA7F}" type="pres">
      <dgm:prSet presAssocID="{0283689F-0602-4644-A5CF-CA5C02A80D0D}" presName="desBackupRightNorm" presStyleCnt="0"/>
      <dgm:spPr/>
      <dgm:t>
        <a:bodyPr/>
        <a:lstStyle/>
        <a:p>
          <a:endParaRPr lang="en-US"/>
        </a:p>
      </dgm:t>
    </dgm:pt>
    <dgm:pt modelId="{D6205B79-3A86-4D88-B9FB-69F2E212F821}" type="pres">
      <dgm:prSet presAssocID="{18D7DB13-E60E-46EF-AEC6-FA718BB08AFC}" presName="desSpace" presStyleCnt="0"/>
      <dgm:spPr/>
      <dgm:t>
        <a:bodyPr/>
        <a:lstStyle/>
        <a:p>
          <a:endParaRPr lang="en-US"/>
        </a:p>
      </dgm:t>
    </dgm:pt>
    <dgm:pt modelId="{C9CF537A-6205-45F7-85A6-E90F8C892616}" type="pres">
      <dgm:prSet presAssocID="{9B4B0A57-2740-46D3-BA27-05B3CD819794}" presName="desBackupLeftNorm" presStyleCnt="0"/>
      <dgm:spPr/>
      <dgm:t>
        <a:bodyPr/>
        <a:lstStyle/>
        <a:p>
          <a:endParaRPr lang="en-US"/>
        </a:p>
      </dgm:t>
    </dgm:pt>
    <dgm:pt modelId="{5152B415-6C6B-41F3-8C15-79F04BBEF043}" type="pres">
      <dgm:prSet presAssocID="{9B4B0A57-2740-46D3-BA27-05B3CD819794}" presName="desComposite" presStyleCnt="0"/>
      <dgm:spPr/>
      <dgm:t>
        <a:bodyPr/>
        <a:lstStyle/>
        <a:p>
          <a:endParaRPr lang="en-US"/>
        </a:p>
      </dgm:t>
    </dgm:pt>
    <dgm:pt modelId="{92D33228-D252-4F15-BCEA-7007A73F0201}" type="pres">
      <dgm:prSet presAssocID="{9B4B0A57-2740-46D3-BA27-05B3CD819794}" presName="desCircle" presStyleLbl="node1" presStyleIdx="1" presStyleCnt="3"/>
      <dgm:spPr/>
      <dgm:t>
        <a:bodyPr/>
        <a:lstStyle/>
        <a:p>
          <a:endParaRPr lang="en-US"/>
        </a:p>
      </dgm:t>
    </dgm:pt>
    <dgm:pt modelId="{479BB63F-903B-48D4-BA8C-F78ADB413442}" type="pres">
      <dgm:prSet presAssocID="{9B4B0A57-2740-46D3-BA27-05B3CD819794}" presName="chTx" presStyleLbl="revTx" presStyleIdx="3" presStyleCnt="9"/>
      <dgm:spPr/>
      <dgm:t>
        <a:bodyPr/>
        <a:lstStyle/>
        <a:p>
          <a:endParaRPr lang="en-US"/>
        </a:p>
      </dgm:t>
    </dgm:pt>
    <dgm:pt modelId="{9BAFDC0E-6BDD-4F68-A963-5AA5472483E0}" type="pres">
      <dgm:prSet presAssocID="{9B4B0A57-2740-46D3-BA27-05B3CD819794}" presName="desTx" presStyleLbl="revTx" presStyleIdx="4" presStyleCnt="9">
        <dgm:presLayoutVars>
          <dgm:bulletEnabled val="1"/>
        </dgm:presLayoutVars>
      </dgm:prSet>
      <dgm:spPr/>
      <dgm:t>
        <a:bodyPr/>
        <a:lstStyle/>
        <a:p>
          <a:endParaRPr lang="en-US"/>
        </a:p>
      </dgm:t>
    </dgm:pt>
    <dgm:pt modelId="{3EE005E6-D059-4ECF-A09E-8B5D87D3436F}" type="pres">
      <dgm:prSet presAssocID="{9B4B0A57-2740-46D3-BA27-05B3CD819794}" presName="desBackupRightNorm" presStyleCnt="0"/>
      <dgm:spPr/>
      <dgm:t>
        <a:bodyPr/>
        <a:lstStyle/>
        <a:p>
          <a:endParaRPr lang="en-US"/>
        </a:p>
      </dgm:t>
    </dgm:pt>
    <dgm:pt modelId="{FAEFD995-5757-423D-8DDC-2A3D192300E4}" type="pres">
      <dgm:prSet presAssocID="{5C6F9D05-0CA7-44DC-827D-E8ADDBBF72F5}" presName="desSpace" presStyleCnt="0"/>
      <dgm:spPr/>
      <dgm:t>
        <a:bodyPr/>
        <a:lstStyle/>
        <a:p>
          <a:endParaRPr lang="en-US"/>
        </a:p>
      </dgm:t>
    </dgm:pt>
    <dgm:pt modelId="{F447869C-8E91-42A3-8C31-ECF45A03242C}" type="pres">
      <dgm:prSet presAssocID="{D59FA82D-53AB-485D-9B47-5068941E25E9}" presName="parComposite" presStyleCnt="0"/>
      <dgm:spPr/>
      <dgm:t>
        <a:bodyPr/>
        <a:lstStyle/>
        <a:p>
          <a:endParaRPr lang="en-US"/>
        </a:p>
      </dgm:t>
    </dgm:pt>
    <dgm:pt modelId="{54EFCBDF-EA20-49E9-A0BC-D19ED5DB9B21}" type="pres">
      <dgm:prSet presAssocID="{D59FA82D-53AB-485D-9B47-5068941E25E9}" presName="parBigCircle" presStyleLbl="node0" presStyleIdx="1" presStyleCnt="3"/>
      <dgm:spPr/>
      <dgm:t>
        <a:bodyPr/>
        <a:lstStyle/>
        <a:p>
          <a:endParaRPr lang="en-US"/>
        </a:p>
      </dgm:t>
    </dgm:pt>
    <dgm:pt modelId="{F39F122D-54B3-4B63-9E18-7C6A1359766F}" type="pres">
      <dgm:prSet presAssocID="{D59FA82D-53AB-485D-9B47-5068941E25E9}" presName="parTx" presStyleLbl="revTx" presStyleIdx="5" presStyleCnt="9"/>
      <dgm:spPr/>
      <dgm:t>
        <a:bodyPr/>
        <a:lstStyle/>
        <a:p>
          <a:endParaRPr lang="en-US"/>
        </a:p>
      </dgm:t>
    </dgm:pt>
    <dgm:pt modelId="{E1EB0FEF-E9F0-4C25-B251-74BC55A0D586}" type="pres">
      <dgm:prSet presAssocID="{D59FA82D-53AB-485D-9B47-5068941E25E9}" presName="bSpace" presStyleCnt="0"/>
      <dgm:spPr/>
      <dgm:t>
        <a:bodyPr/>
        <a:lstStyle/>
        <a:p>
          <a:endParaRPr lang="en-US"/>
        </a:p>
      </dgm:t>
    </dgm:pt>
    <dgm:pt modelId="{37BCAFA1-CC33-441F-84A5-82E5075AFBBD}" type="pres">
      <dgm:prSet presAssocID="{D59FA82D-53AB-485D-9B47-5068941E25E9}" presName="parBackupNorm" presStyleCnt="0"/>
      <dgm:spPr/>
      <dgm:t>
        <a:bodyPr/>
        <a:lstStyle/>
        <a:p>
          <a:endParaRPr lang="en-US"/>
        </a:p>
      </dgm:t>
    </dgm:pt>
    <dgm:pt modelId="{4FF68113-9EC9-46A4-96ED-497C11D20637}" type="pres">
      <dgm:prSet presAssocID="{49D8416B-8595-4C15-BAA3-9CC8767A379C}" presName="parSpace" presStyleCnt="0"/>
      <dgm:spPr/>
      <dgm:t>
        <a:bodyPr/>
        <a:lstStyle/>
        <a:p>
          <a:endParaRPr lang="en-US"/>
        </a:p>
      </dgm:t>
    </dgm:pt>
    <dgm:pt modelId="{C3DE669B-7740-47C3-A9C1-5ECE1DB853D4}" type="pres">
      <dgm:prSet presAssocID="{82B761FA-276B-4480-A80D-2ED015D4E93A}" presName="desBackupLeftNorm" presStyleCnt="0"/>
      <dgm:spPr/>
      <dgm:t>
        <a:bodyPr/>
        <a:lstStyle/>
        <a:p>
          <a:endParaRPr lang="en-US"/>
        </a:p>
      </dgm:t>
    </dgm:pt>
    <dgm:pt modelId="{13FB603D-D265-43F6-895D-EE0F5739FF60}" type="pres">
      <dgm:prSet presAssocID="{82B761FA-276B-4480-A80D-2ED015D4E93A}" presName="desComposite" presStyleCnt="0"/>
      <dgm:spPr/>
      <dgm:t>
        <a:bodyPr/>
        <a:lstStyle/>
        <a:p>
          <a:endParaRPr lang="en-US"/>
        </a:p>
      </dgm:t>
    </dgm:pt>
    <dgm:pt modelId="{4674242D-35D6-4669-A985-576148F28FA0}" type="pres">
      <dgm:prSet presAssocID="{82B761FA-276B-4480-A80D-2ED015D4E93A}" presName="desCircle" presStyleLbl="node1" presStyleIdx="2" presStyleCnt="3"/>
      <dgm:spPr/>
      <dgm:t>
        <a:bodyPr/>
        <a:lstStyle/>
        <a:p>
          <a:endParaRPr lang="en-US"/>
        </a:p>
      </dgm:t>
    </dgm:pt>
    <dgm:pt modelId="{A8B95F3D-552F-49D5-B70D-982C339FCAB9}" type="pres">
      <dgm:prSet presAssocID="{82B761FA-276B-4480-A80D-2ED015D4E93A}" presName="chTx" presStyleLbl="revTx" presStyleIdx="6" presStyleCnt="9"/>
      <dgm:spPr/>
      <dgm:t>
        <a:bodyPr/>
        <a:lstStyle/>
        <a:p>
          <a:endParaRPr lang="en-US"/>
        </a:p>
      </dgm:t>
    </dgm:pt>
    <dgm:pt modelId="{9739D8B9-8CA2-4D5C-85FA-7E27ADFDF6DB}" type="pres">
      <dgm:prSet presAssocID="{82B761FA-276B-4480-A80D-2ED015D4E93A}" presName="desTx" presStyleLbl="revTx" presStyleIdx="7" presStyleCnt="9">
        <dgm:presLayoutVars>
          <dgm:bulletEnabled val="1"/>
        </dgm:presLayoutVars>
      </dgm:prSet>
      <dgm:spPr/>
      <dgm:t>
        <a:bodyPr/>
        <a:lstStyle/>
        <a:p>
          <a:endParaRPr lang="en-US"/>
        </a:p>
      </dgm:t>
    </dgm:pt>
    <dgm:pt modelId="{044BD1DE-AB16-4319-977A-08AAD75FA748}" type="pres">
      <dgm:prSet presAssocID="{82B761FA-276B-4480-A80D-2ED015D4E93A}" presName="desBackupRightNorm" presStyleCnt="0"/>
      <dgm:spPr/>
      <dgm:t>
        <a:bodyPr/>
        <a:lstStyle/>
        <a:p>
          <a:endParaRPr lang="en-US"/>
        </a:p>
      </dgm:t>
    </dgm:pt>
    <dgm:pt modelId="{23FC55AA-3088-4FB6-901C-D38E217FAB14}" type="pres">
      <dgm:prSet presAssocID="{045114A1-4D32-4E81-BF54-CE1B5D98578E}" presName="desSpace" presStyleCnt="0"/>
      <dgm:spPr/>
      <dgm:t>
        <a:bodyPr/>
        <a:lstStyle/>
        <a:p>
          <a:endParaRPr lang="en-US"/>
        </a:p>
      </dgm:t>
    </dgm:pt>
    <dgm:pt modelId="{E7EE9057-7AD0-438D-A4ED-AE92F5764795}" type="pres">
      <dgm:prSet presAssocID="{E7452E4B-44EE-4B4E-878B-C8D69C9D6CE8}" presName="parComposite" presStyleCnt="0"/>
      <dgm:spPr/>
      <dgm:t>
        <a:bodyPr/>
        <a:lstStyle/>
        <a:p>
          <a:endParaRPr lang="en-US"/>
        </a:p>
      </dgm:t>
    </dgm:pt>
    <dgm:pt modelId="{D478D4DE-3059-4C31-8C1C-9DADAFB509D4}" type="pres">
      <dgm:prSet presAssocID="{E7452E4B-44EE-4B4E-878B-C8D69C9D6CE8}" presName="parBigCircle" presStyleLbl="node0" presStyleIdx="2" presStyleCnt="3"/>
      <dgm:spPr/>
      <dgm:t>
        <a:bodyPr/>
        <a:lstStyle/>
        <a:p>
          <a:endParaRPr lang="en-US"/>
        </a:p>
      </dgm:t>
    </dgm:pt>
    <dgm:pt modelId="{0877F3F0-3F8D-41E6-8AA5-DF639CE69225}" type="pres">
      <dgm:prSet presAssocID="{E7452E4B-44EE-4B4E-878B-C8D69C9D6CE8}" presName="parTx" presStyleLbl="revTx" presStyleIdx="8" presStyleCnt="9"/>
      <dgm:spPr/>
      <dgm:t>
        <a:bodyPr/>
        <a:lstStyle/>
        <a:p>
          <a:endParaRPr lang="en-US"/>
        </a:p>
      </dgm:t>
    </dgm:pt>
    <dgm:pt modelId="{B498F97B-6C1D-4966-B98B-E438CC9FD48D}" type="pres">
      <dgm:prSet presAssocID="{E7452E4B-44EE-4B4E-878B-C8D69C9D6CE8}" presName="bSpace" presStyleCnt="0"/>
      <dgm:spPr/>
      <dgm:t>
        <a:bodyPr/>
        <a:lstStyle/>
        <a:p>
          <a:endParaRPr lang="en-US"/>
        </a:p>
      </dgm:t>
    </dgm:pt>
    <dgm:pt modelId="{577CB4B9-E87C-437A-AC4B-CF52FF09EBD1}" type="pres">
      <dgm:prSet presAssocID="{E7452E4B-44EE-4B4E-878B-C8D69C9D6CE8}" presName="parBackupNorm" presStyleCnt="0"/>
      <dgm:spPr/>
      <dgm:t>
        <a:bodyPr/>
        <a:lstStyle/>
        <a:p>
          <a:endParaRPr lang="en-US"/>
        </a:p>
      </dgm:t>
    </dgm:pt>
    <dgm:pt modelId="{9FCEDE7C-2E8D-45A7-A816-FA37869D3343}" type="pres">
      <dgm:prSet presAssocID="{B25A2C13-BB2B-4117-AB88-45629919A4A5}" presName="parSpace" presStyleCnt="0"/>
      <dgm:spPr/>
      <dgm:t>
        <a:bodyPr/>
        <a:lstStyle/>
        <a:p>
          <a:endParaRPr lang="en-US"/>
        </a:p>
      </dgm:t>
    </dgm:pt>
  </dgm:ptLst>
  <dgm:cxnLst>
    <dgm:cxn modelId="{15EC6EE3-B8A4-42F9-985C-436AAA9E4D6F}" type="presOf" srcId="{D59FA82D-53AB-485D-9B47-5068941E25E9}" destId="{F39F122D-54B3-4B63-9E18-7C6A1359766F}" srcOrd="0" destOrd="0" presId="urn:microsoft.com/office/officeart/2008/layout/CircleAccentTimeline"/>
    <dgm:cxn modelId="{BA10FBD4-50D9-4FC3-B0CC-FA86810C4FEA}" srcId="{D59FA82D-53AB-485D-9B47-5068941E25E9}" destId="{82B761FA-276B-4480-A80D-2ED015D4E93A}" srcOrd="0" destOrd="0" parTransId="{3AC8B8B2-AFED-439A-983C-3F512575E504}" sibTransId="{045114A1-4D32-4E81-BF54-CE1B5D98578E}"/>
    <dgm:cxn modelId="{429132B7-E6B5-4352-A927-50A1B72159CD}" srcId="{9115EC8B-4D6F-49D0-9B0D-0E4605A448B1}" destId="{E7452E4B-44EE-4B4E-878B-C8D69C9D6CE8}" srcOrd="2" destOrd="0" parTransId="{8D48C46A-EF14-4922-922E-4AE6000F8A59}" sibTransId="{B25A2C13-BB2B-4117-AB88-45629919A4A5}"/>
    <dgm:cxn modelId="{255FE983-965C-4E40-B75C-BFF8EE6E9275}" srcId="{9115EC8B-4D6F-49D0-9B0D-0E4605A448B1}" destId="{C4DE4EE3-7DBF-4F62-92F0-972B25D49FAE}" srcOrd="0" destOrd="0" parTransId="{7FD2BEDA-1E68-4F3A-9C19-7A56C94D3430}" sibTransId="{E3BD50D5-6E17-41C0-9AD0-5C003BD78660}"/>
    <dgm:cxn modelId="{6CA94A1D-969F-48A6-A8CC-042D48F9AE47}" type="presOf" srcId="{9B4B0A57-2740-46D3-BA27-05B3CD819794}" destId="{479BB63F-903B-48D4-BA8C-F78ADB413442}" srcOrd="0" destOrd="0" presId="urn:microsoft.com/office/officeart/2008/layout/CircleAccentTimeline"/>
    <dgm:cxn modelId="{CF9CD54E-CF7E-4BDC-B91E-F8BAB7BD2A25}" type="presOf" srcId="{C4DE4EE3-7DBF-4F62-92F0-972B25D49FAE}" destId="{6AEBF8DF-A57C-4470-8247-765B04783B61}" srcOrd="0" destOrd="0" presId="urn:microsoft.com/office/officeart/2008/layout/CircleAccentTimeline"/>
    <dgm:cxn modelId="{847B28FA-C7A5-46D3-805E-0386C4B6A0B9}" srcId="{C4DE4EE3-7DBF-4F62-92F0-972B25D49FAE}" destId="{0283689F-0602-4644-A5CF-CA5C02A80D0D}" srcOrd="0" destOrd="0" parTransId="{C600D363-941A-4042-84F6-0F62A4FF46D1}" sibTransId="{18D7DB13-E60E-46EF-AEC6-FA718BB08AFC}"/>
    <dgm:cxn modelId="{66A3AA40-DD6E-40A7-A86E-80BFC6A69B0D}" type="presOf" srcId="{9115EC8B-4D6F-49D0-9B0D-0E4605A448B1}" destId="{18880633-9367-47F1-BD83-E9FA9953F167}" srcOrd="0" destOrd="0" presId="urn:microsoft.com/office/officeart/2008/layout/CircleAccentTimeline"/>
    <dgm:cxn modelId="{F9EFBA8A-5697-4609-9C07-7F4FAD5F7CC5}" srcId="{C4DE4EE3-7DBF-4F62-92F0-972B25D49FAE}" destId="{9B4B0A57-2740-46D3-BA27-05B3CD819794}" srcOrd="1" destOrd="0" parTransId="{75FA03E2-3842-4189-A2F8-0AF7372661FF}" sibTransId="{5C6F9D05-0CA7-44DC-827D-E8ADDBBF72F5}"/>
    <dgm:cxn modelId="{988E7439-7128-4DDF-8BA7-B3AD89F2A83F}" type="presOf" srcId="{E7452E4B-44EE-4B4E-878B-C8D69C9D6CE8}" destId="{0877F3F0-3F8D-41E6-8AA5-DF639CE69225}" srcOrd="0" destOrd="0" presId="urn:microsoft.com/office/officeart/2008/layout/CircleAccentTimeline"/>
    <dgm:cxn modelId="{DF8B9DB1-4477-45A5-9C9F-54C7ED94DF21}" type="presOf" srcId="{0283689F-0602-4644-A5CF-CA5C02A80D0D}" destId="{20ABAF54-6A94-46C6-833B-B85927110181}" srcOrd="0" destOrd="0" presId="urn:microsoft.com/office/officeart/2008/layout/CircleAccentTimeline"/>
    <dgm:cxn modelId="{05981D07-A020-47FB-8FB0-CF7637189C15}" srcId="{9115EC8B-4D6F-49D0-9B0D-0E4605A448B1}" destId="{D59FA82D-53AB-485D-9B47-5068941E25E9}" srcOrd="1" destOrd="0" parTransId="{BFD89F23-0F27-488F-A36E-B315DB57C4BB}" sibTransId="{49D8416B-8595-4C15-BAA3-9CC8767A379C}"/>
    <dgm:cxn modelId="{9174E976-2ECF-48A7-8645-EDF976ECAAF6}" type="presOf" srcId="{82B761FA-276B-4480-A80D-2ED015D4E93A}" destId="{A8B95F3D-552F-49D5-B70D-982C339FCAB9}" srcOrd="0" destOrd="0" presId="urn:microsoft.com/office/officeart/2008/layout/CircleAccentTimeline"/>
    <dgm:cxn modelId="{53B2A313-3855-47DF-9812-E81745861FDC}" type="presParOf" srcId="{18880633-9367-47F1-BD83-E9FA9953F167}" destId="{EB0F00CD-5DF3-48A7-8DD7-FCE0A00B1C90}" srcOrd="0" destOrd="0" presId="urn:microsoft.com/office/officeart/2008/layout/CircleAccentTimeline"/>
    <dgm:cxn modelId="{817FDED9-C962-4431-9019-3B232921EB71}" type="presParOf" srcId="{EB0F00CD-5DF3-48A7-8DD7-FCE0A00B1C90}" destId="{25873F79-D483-46C2-A1CC-8C9785DA6EB9}" srcOrd="0" destOrd="0" presId="urn:microsoft.com/office/officeart/2008/layout/CircleAccentTimeline"/>
    <dgm:cxn modelId="{79B105AC-DAA3-4870-9F8D-356B518288EC}" type="presParOf" srcId="{EB0F00CD-5DF3-48A7-8DD7-FCE0A00B1C90}" destId="{6AEBF8DF-A57C-4470-8247-765B04783B61}" srcOrd="1" destOrd="0" presId="urn:microsoft.com/office/officeart/2008/layout/CircleAccentTimeline"/>
    <dgm:cxn modelId="{66D77B0B-D402-4CC7-984F-6C545E03D0C7}" type="presParOf" srcId="{EB0F00CD-5DF3-48A7-8DD7-FCE0A00B1C90}" destId="{CD108C71-D01B-4DB9-A02F-8DD4BD1C38D5}" srcOrd="2" destOrd="0" presId="urn:microsoft.com/office/officeart/2008/layout/CircleAccentTimeline"/>
    <dgm:cxn modelId="{69F6B6B0-D6A2-491D-B18B-E12EBDD6647A}" type="presParOf" srcId="{18880633-9367-47F1-BD83-E9FA9953F167}" destId="{AD14D421-6A89-49F2-B51D-EBCE93130E35}" srcOrd="1" destOrd="0" presId="urn:microsoft.com/office/officeart/2008/layout/CircleAccentTimeline"/>
    <dgm:cxn modelId="{3D0CF20E-4151-48A1-9A10-354C1D533869}" type="presParOf" srcId="{18880633-9367-47F1-BD83-E9FA9953F167}" destId="{D084AF31-FB57-4F3F-A648-B7D8380FFD30}" srcOrd="2" destOrd="0" presId="urn:microsoft.com/office/officeart/2008/layout/CircleAccentTimeline"/>
    <dgm:cxn modelId="{99BD598D-16C9-44DA-AE0A-89C4C4346C28}" type="presParOf" srcId="{18880633-9367-47F1-BD83-E9FA9953F167}" destId="{FC6D414E-6FD0-49C0-B62F-E9F967D15B0C}" srcOrd="3" destOrd="0" presId="urn:microsoft.com/office/officeart/2008/layout/CircleAccentTimeline"/>
    <dgm:cxn modelId="{431DAA5F-08C3-4315-B413-21C30068E417}" type="presParOf" srcId="{18880633-9367-47F1-BD83-E9FA9953F167}" destId="{90EA9D3D-0711-48CA-9031-3F782A929C26}" srcOrd="4" destOrd="0" presId="urn:microsoft.com/office/officeart/2008/layout/CircleAccentTimeline"/>
    <dgm:cxn modelId="{584482BC-8C9C-45BD-9D75-D9A0ECB1FBE3}" type="presParOf" srcId="{90EA9D3D-0711-48CA-9031-3F782A929C26}" destId="{790B2807-9E8E-4E64-A54B-B9C7303A369B}" srcOrd="0" destOrd="0" presId="urn:microsoft.com/office/officeart/2008/layout/CircleAccentTimeline"/>
    <dgm:cxn modelId="{FB1DE4D7-99C7-4AD8-80E8-07952B60B8C8}" type="presParOf" srcId="{90EA9D3D-0711-48CA-9031-3F782A929C26}" destId="{20ABAF54-6A94-46C6-833B-B85927110181}" srcOrd="1" destOrd="0" presId="urn:microsoft.com/office/officeart/2008/layout/CircleAccentTimeline"/>
    <dgm:cxn modelId="{3D1A5D53-1201-48DF-A2C3-D830168CA9DE}" type="presParOf" srcId="{90EA9D3D-0711-48CA-9031-3F782A929C26}" destId="{E9E7A833-04C2-4185-8CD7-0A23C14F3D6B}" srcOrd="2" destOrd="0" presId="urn:microsoft.com/office/officeart/2008/layout/CircleAccentTimeline"/>
    <dgm:cxn modelId="{2C12650C-75BA-4E69-9BB7-966BC253EE99}" type="presParOf" srcId="{18880633-9367-47F1-BD83-E9FA9953F167}" destId="{1A6C9F99-932A-4832-A779-7F543B2AEA7F}" srcOrd="5" destOrd="0" presId="urn:microsoft.com/office/officeart/2008/layout/CircleAccentTimeline"/>
    <dgm:cxn modelId="{14990F3F-B331-4101-9901-37DC4B57C5D1}" type="presParOf" srcId="{18880633-9367-47F1-BD83-E9FA9953F167}" destId="{D6205B79-3A86-4D88-B9FB-69F2E212F821}" srcOrd="6" destOrd="0" presId="urn:microsoft.com/office/officeart/2008/layout/CircleAccentTimeline"/>
    <dgm:cxn modelId="{6F6E48CD-EE34-4D92-8840-556AB5413564}" type="presParOf" srcId="{18880633-9367-47F1-BD83-E9FA9953F167}" destId="{C9CF537A-6205-45F7-85A6-E90F8C892616}" srcOrd="7" destOrd="0" presId="urn:microsoft.com/office/officeart/2008/layout/CircleAccentTimeline"/>
    <dgm:cxn modelId="{BF017CC1-03F8-4260-BF44-29EEF3B968DA}" type="presParOf" srcId="{18880633-9367-47F1-BD83-E9FA9953F167}" destId="{5152B415-6C6B-41F3-8C15-79F04BBEF043}" srcOrd="8" destOrd="0" presId="urn:microsoft.com/office/officeart/2008/layout/CircleAccentTimeline"/>
    <dgm:cxn modelId="{8562BF11-D46F-4414-A803-68ABF5294864}" type="presParOf" srcId="{5152B415-6C6B-41F3-8C15-79F04BBEF043}" destId="{92D33228-D252-4F15-BCEA-7007A73F0201}" srcOrd="0" destOrd="0" presId="urn:microsoft.com/office/officeart/2008/layout/CircleAccentTimeline"/>
    <dgm:cxn modelId="{CBE43A04-B3F6-4B1A-8C6A-E12222042268}" type="presParOf" srcId="{5152B415-6C6B-41F3-8C15-79F04BBEF043}" destId="{479BB63F-903B-48D4-BA8C-F78ADB413442}" srcOrd="1" destOrd="0" presId="urn:microsoft.com/office/officeart/2008/layout/CircleAccentTimeline"/>
    <dgm:cxn modelId="{3278AD21-2B14-47C5-9D15-CEF4CE121195}" type="presParOf" srcId="{5152B415-6C6B-41F3-8C15-79F04BBEF043}" destId="{9BAFDC0E-6BDD-4F68-A963-5AA5472483E0}" srcOrd="2" destOrd="0" presId="urn:microsoft.com/office/officeart/2008/layout/CircleAccentTimeline"/>
    <dgm:cxn modelId="{5B03266B-C740-4331-850F-3B8837871FE4}" type="presParOf" srcId="{18880633-9367-47F1-BD83-E9FA9953F167}" destId="{3EE005E6-D059-4ECF-A09E-8B5D87D3436F}" srcOrd="9" destOrd="0" presId="urn:microsoft.com/office/officeart/2008/layout/CircleAccentTimeline"/>
    <dgm:cxn modelId="{8853021F-468E-44A8-BCE0-9AC4BF5325B1}" type="presParOf" srcId="{18880633-9367-47F1-BD83-E9FA9953F167}" destId="{FAEFD995-5757-423D-8DDC-2A3D192300E4}" srcOrd="10" destOrd="0" presId="urn:microsoft.com/office/officeart/2008/layout/CircleAccentTimeline"/>
    <dgm:cxn modelId="{161C5940-D89E-46E7-B1DE-406DB9F5F33D}" type="presParOf" srcId="{18880633-9367-47F1-BD83-E9FA9953F167}" destId="{F447869C-8E91-42A3-8C31-ECF45A03242C}" srcOrd="11" destOrd="0" presId="urn:microsoft.com/office/officeart/2008/layout/CircleAccentTimeline"/>
    <dgm:cxn modelId="{D3A9473D-96DE-4BCB-8130-A4AE9755F4CD}" type="presParOf" srcId="{F447869C-8E91-42A3-8C31-ECF45A03242C}" destId="{54EFCBDF-EA20-49E9-A0BC-D19ED5DB9B21}" srcOrd="0" destOrd="0" presId="urn:microsoft.com/office/officeart/2008/layout/CircleAccentTimeline"/>
    <dgm:cxn modelId="{826D81B4-E00E-4B45-8271-3399AFCDFCB6}" type="presParOf" srcId="{F447869C-8E91-42A3-8C31-ECF45A03242C}" destId="{F39F122D-54B3-4B63-9E18-7C6A1359766F}" srcOrd="1" destOrd="0" presId="urn:microsoft.com/office/officeart/2008/layout/CircleAccentTimeline"/>
    <dgm:cxn modelId="{C3EC579A-DD3B-431A-9D1B-39B9AD2CCB11}" type="presParOf" srcId="{F447869C-8E91-42A3-8C31-ECF45A03242C}" destId="{E1EB0FEF-E9F0-4C25-B251-74BC55A0D586}" srcOrd="2" destOrd="0" presId="urn:microsoft.com/office/officeart/2008/layout/CircleAccentTimeline"/>
    <dgm:cxn modelId="{C40BA773-DAC0-4518-B7EB-AB24B313826E}" type="presParOf" srcId="{18880633-9367-47F1-BD83-E9FA9953F167}" destId="{37BCAFA1-CC33-441F-84A5-82E5075AFBBD}" srcOrd="12" destOrd="0" presId="urn:microsoft.com/office/officeart/2008/layout/CircleAccentTimeline"/>
    <dgm:cxn modelId="{74786ADE-906C-41A2-BBF6-70A606479F8A}" type="presParOf" srcId="{18880633-9367-47F1-BD83-E9FA9953F167}" destId="{4FF68113-9EC9-46A4-96ED-497C11D20637}" srcOrd="13" destOrd="0" presId="urn:microsoft.com/office/officeart/2008/layout/CircleAccentTimeline"/>
    <dgm:cxn modelId="{76BDE371-72CF-492F-8CF5-F24D3004F4B9}" type="presParOf" srcId="{18880633-9367-47F1-BD83-E9FA9953F167}" destId="{C3DE669B-7740-47C3-A9C1-5ECE1DB853D4}" srcOrd="14" destOrd="0" presId="urn:microsoft.com/office/officeart/2008/layout/CircleAccentTimeline"/>
    <dgm:cxn modelId="{1BCF55FE-1422-4003-8EFC-CE63F6669443}" type="presParOf" srcId="{18880633-9367-47F1-BD83-E9FA9953F167}" destId="{13FB603D-D265-43F6-895D-EE0F5739FF60}" srcOrd="15" destOrd="0" presId="urn:microsoft.com/office/officeart/2008/layout/CircleAccentTimeline"/>
    <dgm:cxn modelId="{8790448C-D0FA-4C29-BEAC-4C09FA73045E}" type="presParOf" srcId="{13FB603D-D265-43F6-895D-EE0F5739FF60}" destId="{4674242D-35D6-4669-A985-576148F28FA0}" srcOrd="0" destOrd="0" presId="urn:microsoft.com/office/officeart/2008/layout/CircleAccentTimeline"/>
    <dgm:cxn modelId="{15FA0749-5D3A-4605-8C45-A982B7CC5CF4}" type="presParOf" srcId="{13FB603D-D265-43F6-895D-EE0F5739FF60}" destId="{A8B95F3D-552F-49D5-B70D-982C339FCAB9}" srcOrd="1" destOrd="0" presId="urn:microsoft.com/office/officeart/2008/layout/CircleAccentTimeline"/>
    <dgm:cxn modelId="{EC07D1DB-00C9-41CA-A49A-A79B18E087E5}" type="presParOf" srcId="{13FB603D-D265-43F6-895D-EE0F5739FF60}" destId="{9739D8B9-8CA2-4D5C-85FA-7E27ADFDF6DB}" srcOrd="2" destOrd="0" presId="urn:microsoft.com/office/officeart/2008/layout/CircleAccentTimeline"/>
    <dgm:cxn modelId="{F3F6DF40-1C6C-4144-9969-74B94BD6D73B}" type="presParOf" srcId="{18880633-9367-47F1-BD83-E9FA9953F167}" destId="{044BD1DE-AB16-4319-977A-08AAD75FA748}" srcOrd="16" destOrd="0" presId="urn:microsoft.com/office/officeart/2008/layout/CircleAccentTimeline"/>
    <dgm:cxn modelId="{7A67815E-93F8-4FB7-8999-83AEA2345738}" type="presParOf" srcId="{18880633-9367-47F1-BD83-E9FA9953F167}" destId="{23FC55AA-3088-4FB6-901C-D38E217FAB14}" srcOrd="17" destOrd="0" presId="urn:microsoft.com/office/officeart/2008/layout/CircleAccentTimeline"/>
    <dgm:cxn modelId="{06AEB13E-61D1-4C4B-9DBF-24A46EF62BD2}" type="presParOf" srcId="{18880633-9367-47F1-BD83-E9FA9953F167}" destId="{E7EE9057-7AD0-438D-A4ED-AE92F5764795}" srcOrd="18" destOrd="0" presId="urn:microsoft.com/office/officeart/2008/layout/CircleAccentTimeline"/>
    <dgm:cxn modelId="{DF63B2D8-F163-4CF4-8CD0-DECBD927B1F3}" type="presParOf" srcId="{E7EE9057-7AD0-438D-A4ED-AE92F5764795}" destId="{D478D4DE-3059-4C31-8C1C-9DADAFB509D4}" srcOrd="0" destOrd="0" presId="urn:microsoft.com/office/officeart/2008/layout/CircleAccentTimeline"/>
    <dgm:cxn modelId="{7E00FACC-E73C-4B24-8D91-24BF0343B041}" type="presParOf" srcId="{E7EE9057-7AD0-438D-A4ED-AE92F5764795}" destId="{0877F3F0-3F8D-41E6-8AA5-DF639CE69225}" srcOrd="1" destOrd="0" presId="urn:microsoft.com/office/officeart/2008/layout/CircleAccentTimeline"/>
    <dgm:cxn modelId="{CA74A88C-6D95-481D-AA7C-6822E1F619A9}" type="presParOf" srcId="{E7EE9057-7AD0-438D-A4ED-AE92F5764795}" destId="{B498F97B-6C1D-4966-B98B-E438CC9FD48D}" srcOrd="2" destOrd="0" presId="urn:microsoft.com/office/officeart/2008/layout/CircleAccentTimeline"/>
    <dgm:cxn modelId="{AC29FDA4-647C-4995-B6C8-E19F2B211D98}" type="presParOf" srcId="{18880633-9367-47F1-BD83-E9FA9953F167}" destId="{577CB4B9-E87C-437A-AC4B-CF52FF09EBD1}" srcOrd="19" destOrd="0" presId="urn:microsoft.com/office/officeart/2008/layout/CircleAccentTimeline"/>
    <dgm:cxn modelId="{1C084B3B-4E5A-4631-8689-E99617FA57E2}" type="presParOf" srcId="{18880633-9367-47F1-BD83-E9FA9953F167}" destId="{9FCEDE7C-2E8D-45A7-A816-FA37869D3343}" srcOrd="20" destOrd="0" presId="urn:microsoft.com/office/officeart/2008/layout/CircleAccent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6C52699-F359-4DE2-A7DF-D622C89CC363}" type="doc">
      <dgm:prSet loTypeId="urn:microsoft.com/office/officeart/2008/layout/CircleAccentTimeline" loCatId="process" qsTypeId="urn:microsoft.com/office/officeart/2005/8/quickstyle/simple5" qsCatId="simple" csTypeId="urn:microsoft.com/office/officeart/2005/8/colors/colorful2" csCatId="colorful" phldr="1"/>
      <dgm:spPr/>
      <dgm:t>
        <a:bodyPr/>
        <a:lstStyle/>
        <a:p>
          <a:endParaRPr lang="en-US"/>
        </a:p>
      </dgm:t>
    </dgm:pt>
    <dgm:pt modelId="{BDDACA8E-FDF7-4983-8C8F-C08AC7D8DE3B}">
      <dgm:prSet phldrT="[Text]" custT="1"/>
      <dgm:spPr/>
      <dgm:t>
        <a:bodyPr/>
        <a:lstStyle/>
        <a:p>
          <a:r>
            <a:rPr lang="en-US" altLang="zh-CN" sz="2000" b="1" dirty="0" smtClean="0"/>
            <a:t>3-3</a:t>
          </a:r>
          <a:r>
            <a:rPr lang="zh-CN" altLang="en-US" sz="2000" b="1" dirty="0" smtClean="0"/>
            <a:t>：完成混合驾驶模块设计</a:t>
          </a:r>
          <a:endParaRPr lang="en-US" sz="2000" b="1" dirty="0"/>
        </a:p>
      </dgm:t>
    </dgm:pt>
    <dgm:pt modelId="{ED89A94E-13C4-4639-AD5B-568254F45679}" type="parTrans" cxnId="{242A265B-9707-474D-BBE6-FEA4F4ADE46B}">
      <dgm:prSet/>
      <dgm:spPr/>
      <dgm:t>
        <a:bodyPr/>
        <a:lstStyle/>
        <a:p>
          <a:endParaRPr lang="en-US"/>
        </a:p>
      </dgm:t>
    </dgm:pt>
    <dgm:pt modelId="{33C6F65F-7A96-498A-A129-909A5F6F9A6E}" type="sibTrans" cxnId="{242A265B-9707-474D-BBE6-FEA4F4ADE46B}">
      <dgm:prSet/>
      <dgm:spPr/>
      <dgm:t>
        <a:bodyPr/>
        <a:lstStyle/>
        <a:p>
          <a:endParaRPr lang="en-US"/>
        </a:p>
      </dgm:t>
    </dgm:pt>
    <dgm:pt modelId="{1C4CA8DE-7081-4663-9A1A-E2F8F5614957}">
      <dgm:prSet phldrT="[Text]" custT="1"/>
      <dgm:spPr/>
      <dgm:t>
        <a:bodyPr/>
        <a:lstStyle/>
        <a:p>
          <a:r>
            <a:rPr lang="en-US" sz="2000" b="1" dirty="0" smtClean="0"/>
            <a:t>3-10</a:t>
          </a:r>
          <a:r>
            <a:rPr lang="zh-CN" altLang="en-US" sz="2000" b="1" dirty="0" smtClean="0"/>
            <a:t>：单一驾驶策略仿真完成</a:t>
          </a:r>
          <a:endParaRPr lang="en-US" sz="2000" b="1" dirty="0"/>
        </a:p>
      </dgm:t>
    </dgm:pt>
    <dgm:pt modelId="{6ABA0704-923F-43D8-9002-E2118212EF4A}" type="parTrans" cxnId="{73FCE82A-1A2D-453B-86D1-A4B0CB1B72FE}">
      <dgm:prSet/>
      <dgm:spPr/>
      <dgm:t>
        <a:bodyPr/>
        <a:lstStyle/>
        <a:p>
          <a:endParaRPr lang="en-US"/>
        </a:p>
      </dgm:t>
    </dgm:pt>
    <dgm:pt modelId="{258D7406-CBD2-4077-9B0B-76E041621F87}" type="sibTrans" cxnId="{73FCE82A-1A2D-453B-86D1-A4B0CB1B72FE}">
      <dgm:prSet/>
      <dgm:spPr/>
      <dgm:t>
        <a:bodyPr/>
        <a:lstStyle/>
        <a:p>
          <a:endParaRPr lang="en-US"/>
        </a:p>
      </dgm:t>
    </dgm:pt>
    <dgm:pt modelId="{79BB16F8-199C-4B6A-8A42-65982632E3C1}">
      <dgm:prSet phldrT="[Text]" custT="1"/>
      <dgm:spPr/>
      <dgm:t>
        <a:bodyPr/>
        <a:lstStyle/>
        <a:p>
          <a:r>
            <a:rPr lang="zh-CN" altLang="en-US" sz="2000" b="1" dirty="0" smtClean="0"/>
            <a:t>目前进度：完成混行状态下仿真</a:t>
          </a:r>
          <a:endParaRPr lang="en-US" sz="2000" b="1" dirty="0"/>
        </a:p>
      </dgm:t>
    </dgm:pt>
    <dgm:pt modelId="{0087287B-FF43-417E-BD1E-A6448999C2EA}" type="parTrans" cxnId="{5AB894CE-8342-4BE5-AABB-A0DBC3ABFEBB}">
      <dgm:prSet/>
      <dgm:spPr/>
      <dgm:t>
        <a:bodyPr/>
        <a:lstStyle/>
        <a:p>
          <a:endParaRPr lang="en-US"/>
        </a:p>
      </dgm:t>
    </dgm:pt>
    <dgm:pt modelId="{2F99474B-105C-4899-8D3B-A2E0E1457C4E}" type="sibTrans" cxnId="{5AB894CE-8342-4BE5-AABB-A0DBC3ABFEBB}">
      <dgm:prSet/>
      <dgm:spPr/>
      <dgm:t>
        <a:bodyPr/>
        <a:lstStyle/>
        <a:p>
          <a:endParaRPr lang="en-US"/>
        </a:p>
      </dgm:t>
    </dgm:pt>
    <dgm:pt modelId="{06A04791-C7C3-429F-9978-B73DCE70E6E6}">
      <dgm:prSet phldrT="[Text]" custT="1"/>
      <dgm:spPr/>
      <dgm:t>
        <a:bodyPr/>
        <a:lstStyle/>
        <a:p>
          <a:r>
            <a:rPr lang="en-US" sz="2000" b="1" dirty="0" smtClean="0"/>
            <a:t>3-6</a:t>
          </a:r>
          <a:r>
            <a:rPr lang="zh-CN" altLang="en-US" sz="2000" b="1" dirty="0" smtClean="0"/>
            <a:t>：整定完毕参数</a:t>
          </a:r>
          <a:endParaRPr lang="en-US" sz="2000" b="1" dirty="0"/>
        </a:p>
      </dgm:t>
    </dgm:pt>
    <dgm:pt modelId="{D5C8DE39-E3FD-4D9F-B502-A6EFC5C17A12}" type="parTrans" cxnId="{A34DA0FB-03F8-4387-96D8-A297B2B47C41}">
      <dgm:prSet/>
      <dgm:spPr/>
      <dgm:t>
        <a:bodyPr/>
        <a:lstStyle/>
        <a:p>
          <a:endParaRPr lang="en-US"/>
        </a:p>
      </dgm:t>
    </dgm:pt>
    <dgm:pt modelId="{04154083-7370-4228-876A-E6694AC6B9B0}" type="sibTrans" cxnId="{A34DA0FB-03F8-4387-96D8-A297B2B47C41}">
      <dgm:prSet/>
      <dgm:spPr/>
      <dgm:t>
        <a:bodyPr/>
        <a:lstStyle/>
        <a:p>
          <a:endParaRPr lang="en-US"/>
        </a:p>
      </dgm:t>
    </dgm:pt>
    <dgm:pt modelId="{D9D101F7-5A92-4DB4-AC26-0849BD95441D}" type="pres">
      <dgm:prSet presAssocID="{06C52699-F359-4DE2-A7DF-D622C89CC363}" presName="Name0" presStyleCnt="0">
        <dgm:presLayoutVars>
          <dgm:dir/>
        </dgm:presLayoutVars>
      </dgm:prSet>
      <dgm:spPr/>
      <dgm:t>
        <a:bodyPr/>
        <a:lstStyle/>
        <a:p>
          <a:endParaRPr lang="en-US"/>
        </a:p>
      </dgm:t>
    </dgm:pt>
    <dgm:pt modelId="{AB43AD43-634F-4E5A-BDF2-D8B881585ACB}" type="pres">
      <dgm:prSet presAssocID="{BDDACA8E-FDF7-4983-8C8F-C08AC7D8DE3B}" presName="parComposite" presStyleCnt="0"/>
      <dgm:spPr/>
      <dgm:t>
        <a:bodyPr/>
        <a:lstStyle/>
        <a:p>
          <a:endParaRPr lang="en-US"/>
        </a:p>
      </dgm:t>
    </dgm:pt>
    <dgm:pt modelId="{B233EF2A-28DE-409F-AD21-86A2076CBD00}" type="pres">
      <dgm:prSet presAssocID="{BDDACA8E-FDF7-4983-8C8F-C08AC7D8DE3B}" presName="parBigCircle" presStyleLbl="node0" presStyleIdx="0" presStyleCnt="3"/>
      <dgm:spPr/>
      <dgm:t>
        <a:bodyPr/>
        <a:lstStyle/>
        <a:p>
          <a:endParaRPr lang="en-US"/>
        </a:p>
      </dgm:t>
    </dgm:pt>
    <dgm:pt modelId="{F98E1FC7-DE4D-4954-B019-C71309D0AA7E}" type="pres">
      <dgm:prSet presAssocID="{BDDACA8E-FDF7-4983-8C8F-C08AC7D8DE3B}" presName="parTx" presStyleLbl="revTx" presStyleIdx="0" presStyleCnt="5"/>
      <dgm:spPr/>
      <dgm:t>
        <a:bodyPr/>
        <a:lstStyle/>
        <a:p>
          <a:endParaRPr lang="en-US"/>
        </a:p>
      </dgm:t>
    </dgm:pt>
    <dgm:pt modelId="{A1B4DD50-9B98-46C5-BE8D-564468B4774A}" type="pres">
      <dgm:prSet presAssocID="{BDDACA8E-FDF7-4983-8C8F-C08AC7D8DE3B}" presName="bSpace" presStyleCnt="0"/>
      <dgm:spPr/>
      <dgm:t>
        <a:bodyPr/>
        <a:lstStyle/>
        <a:p>
          <a:endParaRPr lang="en-US"/>
        </a:p>
      </dgm:t>
    </dgm:pt>
    <dgm:pt modelId="{0443A703-92FA-4079-B3F7-0DB38A434F98}" type="pres">
      <dgm:prSet presAssocID="{BDDACA8E-FDF7-4983-8C8F-C08AC7D8DE3B}" presName="parBackupNorm" presStyleCnt="0"/>
      <dgm:spPr/>
      <dgm:t>
        <a:bodyPr/>
        <a:lstStyle/>
        <a:p>
          <a:endParaRPr lang="en-US"/>
        </a:p>
      </dgm:t>
    </dgm:pt>
    <dgm:pt modelId="{B0B1FF2E-B485-41F7-A7D0-1C5B42203B42}" type="pres">
      <dgm:prSet presAssocID="{33C6F65F-7A96-498A-A129-909A5F6F9A6E}" presName="parSpace" presStyleCnt="0"/>
      <dgm:spPr/>
      <dgm:t>
        <a:bodyPr/>
        <a:lstStyle/>
        <a:p>
          <a:endParaRPr lang="en-US"/>
        </a:p>
      </dgm:t>
    </dgm:pt>
    <dgm:pt modelId="{00D96614-4FDC-45C4-AA9A-1C718CF0E340}" type="pres">
      <dgm:prSet presAssocID="{06A04791-C7C3-429F-9978-B73DCE70E6E6}" presName="desBackupLeftNorm" presStyleCnt="0"/>
      <dgm:spPr/>
      <dgm:t>
        <a:bodyPr/>
        <a:lstStyle/>
        <a:p>
          <a:endParaRPr lang="en-US"/>
        </a:p>
      </dgm:t>
    </dgm:pt>
    <dgm:pt modelId="{CEEAEC2E-E0F9-45AC-B727-F0D5381E28E2}" type="pres">
      <dgm:prSet presAssocID="{06A04791-C7C3-429F-9978-B73DCE70E6E6}" presName="desComposite" presStyleCnt="0"/>
      <dgm:spPr/>
      <dgm:t>
        <a:bodyPr/>
        <a:lstStyle/>
        <a:p>
          <a:endParaRPr lang="en-US"/>
        </a:p>
      </dgm:t>
    </dgm:pt>
    <dgm:pt modelId="{4ABE6C73-E9C7-4131-9BAA-04A9EC886E2D}" type="pres">
      <dgm:prSet presAssocID="{06A04791-C7C3-429F-9978-B73DCE70E6E6}" presName="desCircle" presStyleLbl="node1" presStyleIdx="0" presStyleCnt="1"/>
      <dgm:spPr/>
      <dgm:t>
        <a:bodyPr/>
        <a:lstStyle/>
        <a:p>
          <a:endParaRPr lang="en-US"/>
        </a:p>
      </dgm:t>
    </dgm:pt>
    <dgm:pt modelId="{29641C78-5CC3-4382-BF5F-F0C1B328AD64}" type="pres">
      <dgm:prSet presAssocID="{06A04791-C7C3-429F-9978-B73DCE70E6E6}" presName="chTx" presStyleLbl="revTx" presStyleIdx="1" presStyleCnt="5"/>
      <dgm:spPr/>
      <dgm:t>
        <a:bodyPr/>
        <a:lstStyle/>
        <a:p>
          <a:endParaRPr lang="en-US"/>
        </a:p>
      </dgm:t>
    </dgm:pt>
    <dgm:pt modelId="{8281774A-7D67-4CF0-A318-23DC71C9F977}" type="pres">
      <dgm:prSet presAssocID="{06A04791-C7C3-429F-9978-B73DCE70E6E6}" presName="desTx" presStyleLbl="revTx" presStyleIdx="2" presStyleCnt="5">
        <dgm:presLayoutVars>
          <dgm:bulletEnabled val="1"/>
        </dgm:presLayoutVars>
      </dgm:prSet>
      <dgm:spPr/>
      <dgm:t>
        <a:bodyPr/>
        <a:lstStyle/>
        <a:p>
          <a:endParaRPr lang="en-US"/>
        </a:p>
      </dgm:t>
    </dgm:pt>
    <dgm:pt modelId="{344461E3-2590-43AC-9ECB-F38BA66D5847}" type="pres">
      <dgm:prSet presAssocID="{06A04791-C7C3-429F-9978-B73DCE70E6E6}" presName="desBackupRightNorm" presStyleCnt="0"/>
      <dgm:spPr/>
      <dgm:t>
        <a:bodyPr/>
        <a:lstStyle/>
        <a:p>
          <a:endParaRPr lang="en-US"/>
        </a:p>
      </dgm:t>
    </dgm:pt>
    <dgm:pt modelId="{E87E9301-AE45-406A-918B-A0A9B0A6D700}" type="pres">
      <dgm:prSet presAssocID="{04154083-7370-4228-876A-E6694AC6B9B0}" presName="desSpace" presStyleCnt="0"/>
      <dgm:spPr/>
      <dgm:t>
        <a:bodyPr/>
        <a:lstStyle/>
        <a:p>
          <a:endParaRPr lang="en-US"/>
        </a:p>
      </dgm:t>
    </dgm:pt>
    <dgm:pt modelId="{F4B11D42-BDBF-4C95-AA16-DD0F72ACE2F1}" type="pres">
      <dgm:prSet presAssocID="{1C4CA8DE-7081-4663-9A1A-E2F8F5614957}" presName="parComposite" presStyleCnt="0"/>
      <dgm:spPr/>
      <dgm:t>
        <a:bodyPr/>
        <a:lstStyle/>
        <a:p>
          <a:endParaRPr lang="en-US"/>
        </a:p>
      </dgm:t>
    </dgm:pt>
    <dgm:pt modelId="{5FB070F7-02FF-4B5C-94B9-1B9E9EF94A6D}" type="pres">
      <dgm:prSet presAssocID="{1C4CA8DE-7081-4663-9A1A-E2F8F5614957}" presName="parBigCircle" presStyleLbl="node0" presStyleIdx="1" presStyleCnt="3"/>
      <dgm:spPr/>
      <dgm:t>
        <a:bodyPr/>
        <a:lstStyle/>
        <a:p>
          <a:endParaRPr lang="en-US"/>
        </a:p>
      </dgm:t>
    </dgm:pt>
    <dgm:pt modelId="{824836FD-96A5-4B30-8C97-EF875DF56F63}" type="pres">
      <dgm:prSet presAssocID="{1C4CA8DE-7081-4663-9A1A-E2F8F5614957}" presName="parTx" presStyleLbl="revTx" presStyleIdx="3" presStyleCnt="5"/>
      <dgm:spPr/>
      <dgm:t>
        <a:bodyPr/>
        <a:lstStyle/>
        <a:p>
          <a:endParaRPr lang="en-US"/>
        </a:p>
      </dgm:t>
    </dgm:pt>
    <dgm:pt modelId="{735FE1AA-7854-4D91-896E-663A4E307202}" type="pres">
      <dgm:prSet presAssocID="{1C4CA8DE-7081-4663-9A1A-E2F8F5614957}" presName="bSpace" presStyleCnt="0"/>
      <dgm:spPr/>
      <dgm:t>
        <a:bodyPr/>
        <a:lstStyle/>
        <a:p>
          <a:endParaRPr lang="en-US"/>
        </a:p>
      </dgm:t>
    </dgm:pt>
    <dgm:pt modelId="{FFB6A041-C401-42CA-B0EA-5ADE08AE3BD5}" type="pres">
      <dgm:prSet presAssocID="{1C4CA8DE-7081-4663-9A1A-E2F8F5614957}" presName="parBackupNorm" presStyleCnt="0"/>
      <dgm:spPr/>
      <dgm:t>
        <a:bodyPr/>
        <a:lstStyle/>
        <a:p>
          <a:endParaRPr lang="en-US"/>
        </a:p>
      </dgm:t>
    </dgm:pt>
    <dgm:pt modelId="{67FFB474-EC9A-4F30-9BF3-843442ADCE60}" type="pres">
      <dgm:prSet presAssocID="{258D7406-CBD2-4077-9B0B-76E041621F87}" presName="parSpace" presStyleCnt="0"/>
      <dgm:spPr/>
      <dgm:t>
        <a:bodyPr/>
        <a:lstStyle/>
        <a:p>
          <a:endParaRPr lang="en-US"/>
        </a:p>
      </dgm:t>
    </dgm:pt>
    <dgm:pt modelId="{D5523DFC-7573-40CF-8B19-D90B9AF1A7EE}" type="pres">
      <dgm:prSet presAssocID="{79BB16F8-199C-4B6A-8A42-65982632E3C1}" presName="parComposite" presStyleCnt="0"/>
      <dgm:spPr/>
      <dgm:t>
        <a:bodyPr/>
        <a:lstStyle/>
        <a:p>
          <a:endParaRPr lang="en-US"/>
        </a:p>
      </dgm:t>
    </dgm:pt>
    <dgm:pt modelId="{90EA728B-2D29-4B69-8BD4-889EBAE0967E}" type="pres">
      <dgm:prSet presAssocID="{79BB16F8-199C-4B6A-8A42-65982632E3C1}" presName="parBigCircle" presStyleLbl="node0" presStyleIdx="2" presStyleCnt="3"/>
      <dgm:spPr/>
      <dgm:t>
        <a:bodyPr/>
        <a:lstStyle/>
        <a:p>
          <a:endParaRPr lang="en-US"/>
        </a:p>
      </dgm:t>
    </dgm:pt>
    <dgm:pt modelId="{8273B6F2-7D75-4574-B3A3-202F08BDC24D}" type="pres">
      <dgm:prSet presAssocID="{79BB16F8-199C-4B6A-8A42-65982632E3C1}" presName="parTx" presStyleLbl="revTx" presStyleIdx="4" presStyleCnt="5"/>
      <dgm:spPr/>
      <dgm:t>
        <a:bodyPr/>
        <a:lstStyle/>
        <a:p>
          <a:endParaRPr lang="en-US"/>
        </a:p>
      </dgm:t>
    </dgm:pt>
    <dgm:pt modelId="{B89CB612-2798-4225-BCAD-A886ECA19449}" type="pres">
      <dgm:prSet presAssocID="{79BB16F8-199C-4B6A-8A42-65982632E3C1}" presName="bSpace" presStyleCnt="0"/>
      <dgm:spPr/>
      <dgm:t>
        <a:bodyPr/>
        <a:lstStyle/>
        <a:p>
          <a:endParaRPr lang="en-US"/>
        </a:p>
      </dgm:t>
    </dgm:pt>
    <dgm:pt modelId="{7D84ACDB-B568-419C-A286-B5F85ED00651}" type="pres">
      <dgm:prSet presAssocID="{79BB16F8-199C-4B6A-8A42-65982632E3C1}" presName="parBackupNorm" presStyleCnt="0"/>
      <dgm:spPr/>
      <dgm:t>
        <a:bodyPr/>
        <a:lstStyle/>
        <a:p>
          <a:endParaRPr lang="en-US"/>
        </a:p>
      </dgm:t>
    </dgm:pt>
    <dgm:pt modelId="{D72D1478-C598-48F5-89CD-5FA85CFEED65}" type="pres">
      <dgm:prSet presAssocID="{2F99474B-105C-4899-8D3B-A2E0E1457C4E}" presName="parSpace" presStyleCnt="0"/>
      <dgm:spPr/>
      <dgm:t>
        <a:bodyPr/>
        <a:lstStyle/>
        <a:p>
          <a:endParaRPr lang="en-US"/>
        </a:p>
      </dgm:t>
    </dgm:pt>
  </dgm:ptLst>
  <dgm:cxnLst>
    <dgm:cxn modelId="{73FCE82A-1A2D-453B-86D1-A4B0CB1B72FE}" srcId="{06C52699-F359-4DE2-A7DF-D622C89CC363}" destId="{1C4CA8DE-7081-4663-9A1A-E2F8F5614957}" srcOrd="1" destOrd="0" parTransId="{6ABA0704-923F-43D8-9002-E2118212EF4A}" sibTransId="{258D7406-CBD2-4077-9B0B-76E041621F87}"/>
    <dgm:cxn modelId="{A34DA0FB-03F8-4387-96D8-A297B2B47C41}" srcId="{BDDACA8E-FDF7-4983-8C8F-C08AC7D8DE3B}" destId="{06A04791-C7C3-429F-9978-B73DCE70E6E6}" srcOrd="0" destOrd="0" parTransId="{D5C8DE39-E3FD-4D9F-B502-A6EFC5C17A12}" sibTransId="{04154083-7370-4228-876A-E6694AC6B9B0}"/>
    <dgm:cxn modelId="{395F11CF-72E8-4EF1-AEF6-4A1DE159E3FD}" type="presOf" srcId="{06C52699-F359-4DE2-A7DF-D622C89CC363}" destId="{D9D101F7-5A92-4DB4-AC26-0849BD95441D}" srcOrd="0" destOrd="0" presId="urn:microsoft.com/office/officeart/2008/layout/CircleAccentTimeline"/>
    <dgm:cxn modelId="{D586632C-D2D4-42FA-9245-6BE50E685361}" type="presOf" srcId="{1C4CA8DE-7081-4663-9A1A-E2F8F5614957}" destId="{824836FD-96A5-4B30-8C97-EF875DF56F63}" srcOrd="0" destOrd="0" presId="urn:microsoft.com/office/officeart/2008/layout/CircleAccentTimeline"/>
    <dgm:cxn modelId="{89BDDCE8-FF69-4590-A91C-89EB23A3751C}" type="presOf" srcId="{79BB16F8-199C-4B6A-8A42-65982632E3C1}" destId="{8273B6F2-7D75-4574-B3A3-202F08BDC24D}" srcOrd="0" destOrd="0" presId="urn:microsoft.com/office/officeart/2008/layout/CircleAccentTimeline"/>
    <dgm:cxn modelId="{5AB894CE-8342-4BE5-AABB-A0DBC3ABFEBB}" srcId="{06C52699-F359-4DE2-A7DF-D622C89CC363}" destId="{79BB16F8-199C-4B6A-8A42-65982632E3C1}" srcOrd="2" destOrd="0" parTransId="{0087287B-FF43-417E-BD1E-A6448999C2EA}" sibTransId="{2F99474B-105C-4899-8D3B-A2E0E1457C4E}"/>
    <dgm:cxn modelId="{E4BBEFF2-3691-44C1-B08B-60B5CE607225}" type="presOf" srcId="{BDDACA8E-FDF7-4983-8C8F-C08AC7D8DE3B}" destId="{F98E1FC7-DE4D-4954-B019-C71309D0AA7E}" srcOrd="0" destOrd="0" presId="urn:microsoft.com/office/officeart/2008/layout/CircleAccentTimeline"/>
    <dgm:cxn modelId="{AE615627-9228-49CB-B345-90052F6FD13D}" type="presOf" srcId="{06A04791-C7C3-429F-9978-B73DCE70E6E6}" destId="{29641C78-5CC3-4382-BF5F-F0C1B328AD64}" srcOrd="0" destOrd="0" presId="urn:microsoft.com/office/officeart/2008/layout/CircleAccentTimeline"/>
    <dgm:cxn modelId="{242A265B-9707-474D-BBE6-FEA4F4ADE46B}" srcId="{06C52699-F359-4DE2-A7DF-D622C89CC363}" destId="{BDDACA8E-FDF7-4983-8C8F-C08AC7D8DE3B}" srcOrd="0" destOrd="0" parTransId="{ED89A94E-13C4-4639-AD5B-568254F45679}" sibTransId="{33C6F65F-7A96-498A-A129-909A5F6F9A6E}"/>
    <dgm:cxn modelId="{50B14C9A-C9D7-460D-A4AD-661B4E44040D}" type="presParOf" srcId="{D9D101F7-5A92-4DB4-AC26-0849BD95441D}" destId="{AB43AD43-634F-4E5A-BDF2-D8B881585ACB}" srcOrd="0" destOrd="0" presId="urn:microsoft.com/office/officeart/2008/layout/CircleAccentTimeline"/>
    <dgm:cxn modelId="{D049BCD5-109A-4B90-86DD-A2BB1D64999B}" type="presParOf" srcId="{AB43AD43-634F-4E5A-BDF2-D8B881585ACB}" destId="{B233EF2A-28DE-409F-AD21-86A2076CBD00}" srcOrd="0" destOrd="0" presId="urn:microsoft.com/office/officeart/2008/layout/CircleAccentTimeline"/>
    <dgm:cxn modelId="{EABE1896-8D2C-456A-9969-70C50CA5C922}" type="presParOf" srcId="{AB43AD43-634F-4E5A-BDF2-D8B881585ACB}" destId="{F98E1FC7-DE4D-4954-B019-C71309D0AA7E}" srcOrd="1" destOrd="0" presId="urn:microsoft.com/office/officeart/2008/layout/CircleAccentTimeline"/>
    <dgm:cxn modelId="{B12BF035-FB5A-43B4-8382-29383ABD3A3D}" type="presParOf" srcId="{AB43AD43-634F-4E5A-BDF2-D8B881585ACB}" destId="{A1B4DD50-9B98-46C5-BE8D-564468B4774A}" srcOrd="2" destOrd="0" presId="urn:microsoft.com/office/officeart/2008/layout/CircleAccentTimeline"/>
    <dgm:cxn modelId="{7CFE26F8-F9A0-41AE-93F8-5153C40694FD}" type="presParOf" srcId="{D9D101F7-5A92-4DB4-AC26-0849BD95441D}" destId="{0443A703-92FA-4079-B3F7-0DB38A434F98}" srcOrd="1" destOrd="0" presId="urn:microsoft.com/office/officeart/2008/layout/CircleAccentTimeline"/>
    <dgm:cxn modelId="{598FE8F2-670E-4923-B90B-71898A5C1CCE}" type="presParOf" srcId="{D9D101F7-5A92-4DB4-AC26-0849BD95441D}" destId="{B0B1FF2E-B485-41F7-A7D0-1C5B42203B42}" srcOrd="2" destOrd="0" presId="urn:microsoft.com/office/officeart/2008/layout/CircleAccentTimeline"/>
    <dgm:cxn modelId="{B93B9D16-5E01-4FDF-8FFD-6E67B127434D}" type="presParOf" srcId="{D9D101F7-5A92-4DB4-AC26-0849BD95441D}" destId="{00D96614-4FDC-45C4-AA9A-1C718CF0E340}" srcOrd="3" destOrd="0" presId="urn:microsoft.com/office/officeart/2008/layout/CircleAccentTimeline"/>
    <dgm:cxn modelId="{BB3DA8C4-E622-4522-A792-D22B7E980617}" type="presParOf" srcId="{D9D101F7-5A92-4DB4-AC26-0849BD95441D}" destId="{CEEAEC2E-E0F9-45AC-B727-F0D5381E28E2}" srcOrd="4" destOrd="0" presId="urn:microsoft.com/office/officeart/2008/layout/CircleAccentTimeline"/>
    <dgm:cxn modelId="{60B2AC14-EAC0-47BB-A7D3-B0AE07E5A8F8}" type="presParOf" srcId="{CEEAEC2E-E0F9-45AC-B727-F0D5381E28E2}" destId="{4ABE6C73-E9C7-4131-9BAA-04A9EC886E2D}" srcOrd="0" destOrd="0" presId="urn:microsoft.com/office/officeart/2008/layout/CircleAccentTimeline"/>
    <dgm:cxn modelId="{B911C10F-7868-49E1-A4C5-22A7D554D74B}" type="presParOf" srcId="{CEEAEC2E-E0F9-45AC-B727-F0D5381E28E2}" destId="{29641C78-5CC3-4382-BF5F-F0C1B328AD64}" srcOrd="1" destOrd="0" presId="urn:microsoft.com/office/officeart/2008/layout/CircleAccentTimeline"/>
    <dgm:cxn modelId="{41AEB410-F799-4728-B17D-A0D27076859E}" type="presParOf" srcId="{CEEAEC2E-E0F9-45AC-B727-F0D5381E28E2}" destId="{8281774A-7D67-4CF0-A318-23DC71C9F977}" srcOrd="2" destOrd="0" presId="urn:microsoft.com/office/officeart/2008/layout/CircleAccentTimeline"/>
    <dgm:cxn modelId="{8F0C980B-85F2-402E-B3D1-EE3038FD179F}" type="presParOf" srcId="{D9D101F7-5A92-4DB4-AC26-0849BD95441D}" destId="{344461E3-2590-43AC-9ECB-F38BA66D5847}" srcOrd="5" destOrd="0" presId="urn:microsoft.com/office/officeart/2008/layout/CircleAccentTimeline"/>
    <dgm:cxn modelId="{4B2D9692-01D2-41CC-B93E-84DA219B5D3E}" type="presParOf" srcId="{D9D101F7-5A92-4DB4-AC26-0849BD95441D}" destId="{E87E9301-AE45-406A-918B-A0A9B0A6D700}" srcOrd="6" destOrd="0" presId="urn:microsoft.com/office/officeart/2008/layout/CircleAccentTimeline"/>
    <dgm:cxn modelId="{DE5C254F-79A4-46E2-ADC2-B3A2EC049987}" type="presParOf" srcId="{D9D101F7-5A92-4DB4-AC26-0849BD95441D}" destId="{F4B11D42-BDBF-4C95-AA16-DD0F72ACE2F1}" srcOrd="7" destOrd="0" presId="urn:microsoft.com/office/officeart/2008/layout/CircleAccentTimeline"/>
    <dgm:cxn modelId="{FF932149-D603-41A8-B2B0-B39A2DA7AC32}" type="presParOf" srcId="{F4B11D42-BDBF-4C95-AA16-DD0F72ACE2F1}" destId="{5FB070F7-02FF-4B5C-94B9-1B9E9EF94A6D}" srcOrd="0" destOrd="0" presId="urn:microsoft.com/office/officeart/2008/layout/CircleAccentTimeline"/>
    <dgm:cxn modelId="{1E3AFB48-83AD-40A0-866C-F667D12C196C}" type="presParOf" srcId="{F4B11D42-BDBF-4C95-AA16-DD0F72ACE2F1}" destId="{824836FD-96A5-4B30-8C97-EF875DF56F63}" srcOrd="1" destOrd="0" presId="urn:microsoft.com/office/officeart/2008/layout/CircleAccentTimeline"/>
    <dgm:cxn modelId="{71C91C83-E072-4EF4-8FA1-43BE9AFE8362}" type="presParOf" srcId="{F4B11D42-BDBF-4C95-AA16-DD0F72ACE2F1}" destId="{735FE1AA-7854-4D91-896E-663A4E307202}" srcOrd="2" destOrd="0" presId="urn:microsoft.com/office/officeart/2008/layout/CircleAccentTimeline"/>
    <dgm:cxn modelId="{64CE5B79-A6C7-40B5-B160-6109C66AB4C9}" type="presParOf" srcId="{D9D101F7-5A92-4DB4-AC26-0849BD95441D}" destId="{FFB6A041-C401-42CA-B0EA-5ADE08AE3BD5}" srcOrd="8" destOrd="0" presId="urn:microsoft.com/office/officeart/2008/layout/CircleAccentTimeline"/>
    <dgm:cxn modelId="{5D91A7F6-08E9-471A-A851-C099938A7E8C}" type="presParOf" srcId="{D9D101F7-5A92-4DB4-AC26-0849BD95441D}" destId="{67FFB474-EC9A-4F30-9BF3-843442ADCE60}" srcOrd="9" destOrd="0" presId="urn:microsoft.com/office/officeart/2008/layout/CircleAccentTimeline"/>
    <dgm:cxn modelId="{E34DEF05-E974-49A2-A4DA-ACAB93FA227F}" type="presParOf" srcId="{D9D101F7-5A92-4DB4-AC26-0849BD95441D}" destId="{D5523DFC-7573-40CF-8B19-D90B9AF1A7EE}" srcOrd="10" destOrd="0" presId="urn:microsoft.com/office/officeart/2008/layout/CircleAccentTimeline"/>
    <dgm:cxn modelId="{4660D13E-66A3-46B8-B4A5-1FC949129CE6}" type="presParOf" srcId="{D5523DFC-7573-40CF-8B19-D90B9AF1A7EE}" destId="{90EA728B-2D29-4B69-8BD4-889EBAE0967E}" srcOrd="0" destOrd="0" presId="urn:microsoft.com/office/officeart/2008/layout/CircleAccentTimeline"/>
    <dgm:cxn modelId="{F0F503FA-0E60-4321-949C-6EEF637A24A9}" type="presParOf" srcId="{D5523DFC-7573-40CF-8B19-D90B9AF1A7EE}" destId="{8273B6F2-7D75-4574-B3A3-202F08BDC24D}" srcOrd="1" destOrd="0" presId="urn:microsoft.com/office/officeart/2008/layout/CircleAccentTimeline"/>
    <dgm:cxn modelId="{B8EA51EA-9781-46AA-B699-8B470E48F7FB}" type="presParOf" srcId="{D5523DFC-7573-40CF-8B19-D90B9AF1A7EE}" destId="{B89CB612-2798-4225-BCAD-A886ECA19449}" srcOrd="2" destOrd="0" presId="urn:microsoft.com/office/officeart/2008/layout/CircleAccentTimeline"/>
    <dgm:cxn modelId="{5237FE85-8D09-44C4-B4A0-35ACF2F10A06}" type="presParOf" srcId="{D9D101F7-5A92-4DB4-AC26-0849BD95441D}" destId="{7D84ACDB-B568-419C-A286-B5F85ED00651}" srcOrd="11" destOrd="0" presId="urn:microsoft.com/office/officeart/2008/layout/CircleAccentTimeline"/>
    <dgm:cxn modelId="{C6DE5E30-A658-4304-A6CE-C527FEF32A68}" type="presParOf" srcId="{D9D101F7-5A92-4DB4-AC26-0849BD95441D}" destId="{D72D1478-C598-48F5-89CD-5FA85CFEED65}" srcOrd="12" destOrd="0" presId="urn:microsoft.com/office/officeart/2008/layout/CircleAccent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5DB587-3EB4-49DE-8CA5-F1901326B6F6}">
      <dsp:nvSpPr>
        <dsp:cNvPr id="0" name=""/>
        <dsp:cNvSpPr/>
      </dsp:nvSpPr>
      <dsp:spPr>
        <a:xfrm>
          <a:off x="5175251" y="3581835"/>
          <a:ext cx="284502" cy="305839"/>
        </a:xfrm>
        <a:custGeom>
          <a:avLst/>
          <a:gdLst/>
          <a:ahLst/>
          <a:cxnLst/>
          <a:rect l="0" t="0" r="0" b="0"/>
          <a:pathLst>
            <a:path>
              <a:moveTo>
                <a:pt x="0" y="0"/>
              </a:moveTo>
              <a:lnTo>
                <a:pt x="142251" y="0"/>
              </a:lnTo>
              <a:lnTo>
                <a:pt x="142251" y="305839"/>
              </a:lnTo>
              <a:lnTo>
                <a:pt x="284502" y="30583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F32BB2-0262-455A-A3E1-753C9911CED5}">
      <dsp:nvSpPr>
        <dsp:cNvPr id="0" name=""/>
        <dsp:cNvSpPr/>
      </dsp:nvSpPr>
      <dsp:spPr>
        <a:xfrm>
          <a:off x="5175251" y="3275996"/>
          <a:ext cx="284502" cy="305839"/>
        </a:xfrm>
        <a:custGeom>
          <a:avLst/>
          <a:gdLst/>
          <a:ahLst/>
          <a:cxnLst/>
          <a:rect l="0" t="0" r="0" b="0"/>
          <a:pathLst>
            <a:path>
              <a:moveTo>
                <a:pt x="0" y="305839"/>
              </a:moveTo>
              <a:lnTo>
                <a:pt x="142251" y="305839"/>
              </a:lnTo>
              <a:lnTo>
                <a:pt x="142251" y="0"/>
              </a:lnTo>
              <a:lnTo>
                <a:pt x="284502" y="0"/>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AE9B818-4FE0-4CC8-8A93-D26518D76FAC}">
      <dsp:nvSpPr>
        <dsp:cNvPr id="0" name=""/>
        <dsp:cNvSpPr/>
      </dsp:nvSpPr>
      <dsp:spPr>
        <a:xfrm>
          <a:off x="2604746" y="2052637"/>
          <a:ext cx="284502" cy="1529198"/>
        </a:xfrm>
        <a:custGeom>
          <a:avLst/>
          <a:gdLst/>
          <a:ahLst/>
          <a:cxnLst/>
          <a:rect l="0" t="0" r="0" b="0"/>
          <a:pathLst>
            <a:path>
              <a:moveTo>
                <a:pt x="0" y="0"/>
              </a:moveTo>
              <a:lnTo>
                <a:pt x="142251" y="0"/>
              </a:lnTo>
              <a:lnTo>
                <a:pt x="142251" y="1529198"/>
              </a:lnTo>
              <a:lnTo>
                <a:pt x="284502" y="1529198"/>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73DC108-97D9-4B1F-ADCE-7F3FDDF1D8BA}">
      <dsp:nvSpPr>
        <dsp:cNvPr id="0" name=""/>
        <dsp:cNvSpPr/>
      </dsp:nvSpPr>
      <dsp:spPr>
        <a:xfrm>
          <a:off x="5175251" y="2052637"/>
          <a:ext cx="284502" cy="611679"/>
        </a:xfrm>
        <a:custGeom>
          <a:avLst/>
          <a:gdLst/>
          <a:ahLst/>
          <a:cxnLst/>
          <a:rect l="0" t="0" r="0" b="0"/>
          <a:pathLst>
            <a:path>
              <a:moveTo>
                <a:pt x="0" y="0"/>
              </a:moveTo>
              <a:lnTo>
                <a:pt x="142251" y="0"/>
              </a:lnTo>
              <a:lnTo>
                <a:pt x="142251" y="611679"/>
              </a:lnTo>
              <a:lnTo>
                <a:pt x="284502" y="61167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AB2906-C4CC-40D5-AA22-EC4BE5FD2D69}">
      <dsp:nvSpPr>
        <dsp:cNvPr id="0" name=""/>
        <dsp:cNvSpPr/>
      </dsp:nvSpPr>
      <dsp:spPr>
        <a:xfrm>
          <a:off x="5175251" y="2006917"/>
          <a:ext cx="284502" cy="91440"/>
        </a:xfrm>
        <a:custGeom>
          <a:avLst/>
          <a:gdLst/>
          <a:ahLst/>
          <a:cxnLst/>
          <a:rect l="0" t="0" r="0" b="0"/>
          <a:pathLst>
            <a:path>
              <a:moveTo>
                <a:pt x="0" y="45720"/>
              </a:moveTo>
              <a:lnTo>
                <a:pt x="284502" y="45720"/>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64832BD-BA05-4249-B20B-04679D525C76}">
      <dsp:nvSpPr>
        <dsp:cNvPr id="0" name=""/>
        <dsp:cNvSpPr/>
      </dsp:nvSpPr>
      <dsp:spPr>
        <a:xfrm>
          <a:off x="5175251" y="1440958"/>
          <a:ext cx="284502" cy="611679"/>
        </a:xfrm>
        <a:custGeom>
          <a:avLst/>
          <a:gdLst/>
          <a:ahLst/>
          <a:cxnLst/>
          <a:rect l="0" t="0" r="0" b="0"/>
          <a:pathLst>
            <a:path>
              <a:moveTo>
                <a:pt x="0" y="611679"/>
              </a:moveTo>
              <a:lnTo>
                <a:pt x="142251" y="611679"/>
              </a:lnTo>
              <a:lnTo>
                <a:pt x="142251" y="0"/>
              </a:lnTo>
              <a:lnTo>
                <a:pt x="284502" y="0"/>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DB6FEB-377B-47B3-9A48-C535DF1F26E1}">
      <dsp:nvSpPr>
        <dsp:cNvPr id="0" name=""/>
        <dsp:cNvSpPr/>
      </dsp:nvSpPr>
      <dsp:spPr>
        <a:xfrm>
          <a:off x="2604746" y="2006917"/>
          <a:ext cx="284502" cy="91440"/>
        </a:xfrm>
        <a:custGeom>
          <a:avLst/>
          <a:gdLst/>
          <a:ahLst/>
          <a:cxnLst/>
          <a:rect l="0" t="0" r="0" b="0"/>
          <a:pathLst>
            <a:path>
              <a:moveTo>
                <a:pt x="0" y="45720"/>
              </a:moveTo>
              <a:lnTo>
                <a:pt x="284502" y="45720"/>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C8FD8F0-C31B-4D53-B62E-3D4230A8E8E9}">
      <dsp:nvSpPr>
        <dsp:cNvPr id="0" name=""/>
        <dsp:cNvSpPr/>
      </dsp:nvSpPr>
      <dsp:spPr>
        <a:xfrm>
          <a:off x="5175251" y="523439"/>
          <a:ext cx="284502" cy="305839"/>
        </a:xfrm>
        <a:custGeom>
          <a:avLst/>
          <a:gdLst/>
          <a:ahLst/>
          <a:cxnLst/>
          <a:rect l="0" t="0" r="0" b="0"/>
          <a:pathLst>
            <a:path>
              <a:moveTo>
                <a:pt x="0" y="0"/>
              </a:moveTo>
              <a:lnTo>
                <a:pt x="142251" y="0"/>
              </a:lnTo>
              <a:lnTo>
                <a:pt x="142251" y="305839"/>
              </a:lnTo>
              <a:lnTo>
                <a:pt x="284502" y="30583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C10BC32-8788-4B05-B7F1-F19C75F6D467}">
      <dsp:nvSpPr>
        <dsp:cNvPr id="0" name=""/>
        <dsp:cNvSpPr/>
      </dsp:nvSpPr>
      <dsp:spPr>
        <a:xfrm>
          <a:off x="5175251" y="217599"/>
          <a:ext cx="284502" cy="305839"/>
        </a:xfrm>
        <a:custGeom>
          <a:avLst/>
          <a:gdLst/>
          <a:ahLst/>
          <a:cxnLst/>
          <a:rect l="0" t="0" r="0" b="0"/>
          <a:pathLst>
            <a:path>
              <a:moveTo>
                <a:pt x="0" y="305839"/>
              </a:moveTo>
              <a:lnTo>
                <a:pt x="142251" y="305839"/>
              </a:lnTo>
              <a:lnTo>
                <a:pt x="142251" y="0"/>
              </a:lnTo>
              <a:lnTo>
                <a:pt x="284502" y="0"/>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AD0AC71-EA7A-4B6A-B89F-18D9CEF12AA8}">
      <dsp:nvSpPr>
        <dsp:cNvPr id="0" name=""/>
        <dsp:cNvSpPr/>
      </dsp:nvSpPr>
      <dsp:spPr>
        <a:xfrm>
          <a:off x="2604746" y="523439"/>
          <a:ext cx="284502" cy="1529198"/>
        </a:xfrm>
        <a:custGeom>
          <a:avLst/>
          <a:gdLst/>
          <a:ahLst/>
          <a:cxnLst/>
          <a:rect l="0" t="0" r="0" b="0"/>
          <a:pathLst>
            <a:path>
              <a:moveTo>
                <a:pt x="0" y="1529198"/>
              </a:moveTo>
              <a:lnTo>
                <a:pt x="142251" y="1529198"/>
              </a:lnTo>
              <a:lnTo>
                <a:pt x="142251" y="0"/>
              </a:lnTo>
              <a:lnTo>
                <a:pt x="284502" y="0"/>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F5B0D99-B803-424D-9E9D-C00221A27879}">
      <dsp:nvSpPr>
        <dsp:cNvPr id="0" name=""/>
        <dsp:cNvSpPr/>
      </dsp:nvSpPr>
      <dsp:spPr>
        <a:xfrm>
          <a:off x="318744" y="1835704"/>
          <a:ext cx="2286002" cy="433865"/>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t>主动控制建模优化</a:t>
          </a:r>
          <a:endParaRPr lang="en-US" sz="2000" b="1" kern="1200" dirty="0"/>
        </a:p>
      </dsp:txBody>
      <dsp:txXfrm>
        <a:off x="318744" y="1835704"/>
        <a:ext cx="2286002" cy="433865"/>
      </dsp:txXfrm>
    </dsp:sp>
    <dsp:sp modelId="{D768520A-9B4D-4B51-9E3B-05ABDD9DC0EB}">
      <dsp:nvSpPr>
        <dsp:cNvPr id="0" name=""/>
        <dsp:cNvSpPr/>
      </dsp:nvSpPr>
      <dsp:spPr>
        <a:xfrm>
          <a:off x="2889248" y="306506"/>
          <a:ext cx="2286002" cy="433865"/>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t>项目基础</a:t>
          </a:r>
          <a:endParaRPr lang="en-US" sz="2000" b="1" kern="1200" dirty="0"/>
        </a:p>
      </dsp:txBody>
      <dsp:txXfrm>
        <a:off x="2889248" y="306506"/>
        <a:ext cx="2286002" cy="433865"/>
      </dsp:txXfrm>
    </dsp:sp>
    <dsp:sp modelId="{C43C5E09-6D78-424A-A90D-8FD054621B45}">
      <dsp:nvSpPr>
        <dsp:cNvPr id="0" name=""/>
        <dsp:cNvSpPr/>
      </dsp:nvSpPr>
      <dsp:spPr>
        <a:xfrm>
          <a:off x="5459753" y="666"/>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项目背景</a:t>
          </a:r>
          <a:endParaRPr lang="en-US" sz="2000" b="1" kern="1200" dirty="0">
            <a:solidFill>
              <a:schemeClr val="tx1"/>
            </a:solidFill>
          </a:endParaRPr>
        </a:p>
      </dsp:txBody>
      <dsp:txXfrm>
        <a:off x="5459753" y="666"/>
        <a:ext cx="2286002" cy="433865"/>
      </dsp:txXfrm>
    </dsp:sp>
    <dsp:sp modelId="{B115BEC9-30E7-43C8-8EC8-C9AC1886B82F}">
      <dsp:nvSpPr>
        <dsp:cNvPr id="0" name=""/>
        <dsp:cNvSpPr/>
      </dsp:nvSpPr>
      <dsp:spPr>
        <a:xfrm>
          <a:off x="5459753" y="612346"/>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已有研究成果</a:t>
          </a:r>
          <a:endParaRPr lang="en-US" sz="2000" b="1" kern="1200" dirty="0">
            <a:solidFill>
              <a:schemeClr val="tx1"/>
            </a:solidFill>
          </a:endParaRPr>
        </a:p>
      </dsp:txBody>
      <dsp:txXfrm>
        <a:off x="5459753" y="612346"/>
        <a:ext cx="2286002" cy="433865"/>
      </dsp:txXfrm>
    </dsp:sp>
    <dsp:sp modelId="{7F4BE4C2-D097-4B02-82EC-6B016FD0CF91}">
      <dsp:nvSpPr>
        <dsp:cNvPr id="0" name=""/>
        <dsp:cNvSpPr/>
      </dsp:nvSpPr>
      <dsp:spPr>
        <a:xfrm>
          <a:off x="2889248" y="1835704"/>
          <a:ext cx="2286002" cy="433865"/>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t>工作介绍</a:t>
          </a:r>
          <a:endParaRPr lang="en-US" sz="2000" b="1" kern="1200" dirty="0"/>
        </a:p>
      </dsp:txBody>
      <dsp:txXfrm>
        <a:off x="2889248" y="1835704"/>
        <a:ext cx="2286002" cy="433865"/>
      </dsp:txXfrm>
    </dsp:sp>
    <dsp:sp modelId="{DC6379D1-12A2-4299-8EF1-F6C8EDCD3703}">
      <dsp:nvSpPr>
        <dsp:cNvPr id="0" name=""/>
        <dsp:cNvSpPr/>
      </dsp:nvSpPr>
      <dsp:spPr>
        <a:xfrm>
          <a:off x="5459753" y="1224025"/>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项目创新点</a:t>
          </a:r>
          <a:endParaRPr lang="en-US" sz="2000" b="1" kern="1200" dirty="0">
            <a:solidFill>
              <a:schemeClr val="tx1"/>
            </a:solidFill>
          </a:endParaRPr>
        </a:p>
      </dsp:txBody>
      <dsp:txXfrm>
        <a:off x="5459753" y="1224025"/>
        <a:ext cx="2286002" cy="433865"/>
      </dsp:txXfrm>
    </dsp:sp>
    <dsp:sp modelId="{F829B677-3F18-47C4-941F-3230B9F6294D}">
      <dsp:nvSpPr>
        <dsp:cNvPr id="0" name=""/>
        <dsp:cNvSpPr/>
      </dsp:nvSpPr>
      <dsp:spPr>
        <a:xfrm>
          <a:off x="5459753" y="1835704"/>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个人工作总结</a:t>
          </a:r>
          <a:endParaRPr lang="en-US" sz="2000" b="1" kern="1200" dirty="0">
            <a:solidFill>
              <a:schemeClr val="tx1"/>
            </a:solidFill>
          </a:endParaRPr>
        </a:p>
      </dsp:txBody>
      <dsp:txXfrm>
        <a:off x="5459753" y="1835704"/>
        <a:ext cx="2286002" cy="433865"/>
      </dsp:txXfrm>
    </dsp:sp>
    <dsp:sp modelId="{BE3FC44E-B305-4443-A730-AC9DEF0FED4A}">
      <dsp:nvSpPr>
        <dsp:cNvPr id="0" name=""/>
        <dsp:cNvSpPr/>
      </dsp:nvSpPr>
      <dsp:spPr>
        <a:xfrm>
          <a:off x="5459753" y="2447384"/>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项目核心功能</a:t>
          </a:r>
          <a:endParaRPr lang="en-US" sz="2000" b="1" kern="1200" dirty="0">
            <a:solidFill>
              <a:schemeClr val="tx1"/>
            </a:solidFill>
          </a:endParaRPr>
        </a:p>
      </dsp:txBody>
      <dsp:txXfrm>
        <a:off x="5459753" y="2447384"/>
        <a:ext cx="2286002" cy="433865"/>
      </dsp:txXfrm>
    </dsp:sp>
    <dsp:sp modelId="{0DC2B0EE-6227-44E8-A679-A49E66B33C76}">
      <dsp:nvSpPr>
        <dsp:cNvPr id="0" name=""/>
        <dsp:cNvSpPr/>
      </dsp:nvSpPr>
      <dsp:spPr>
        <a:xfrm>
          <a:off x="2889248" y="3364903"/>
          <a:ext cx="2286002" cy="433865"/>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t>项目成果和期望</a:t>
          </a:r>
          <a:endParaRPr lang="en-US" sz="2000" b="1" kern="1200" dirty="0"/>
        </a:p>
      </dsp:txBody>
      <dsp:txXfrm>
        <a:off x="2889248" y="3364903"/>
        <a:ext cx="2286002" cy="433865"/>
      </dsp:txXfrm>
    </dsp:sp>
    <dsp:sp modelId="{3B3BEDD2-9A69-4ED8-BAEF-CD01458B4B7B}">
      <dsp:nvSpPr>
        <dsp:cNvPr id="0" name=""/>
        <dsp:cNvSpPr/>
      </dsp:nvSpPr>
      <dsp:spPr>
        <a:xfrm>
          <a:off x="5459753" y="3059063"/>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已有成果</a:t>
          </a:r>
          <a:endParaRPr lang="en-US" sz="2000" b="1" kern="1200" dirty="0">
            <a:solidFill>
              <a:schemeClr val="tx1"/>
            </a:solidFill>
          </a:endParaRPr>
        </a:p>
      </dsp:txBody>
      <dsp:txXfrm>
        <a:off x="5459753" y="3059063"/>
        <a:ext cx="2286002" cy="433865"/>
      </dsp:txXfrm>
    </dsp:sp>
    <dsp:sp modelId="{700735B2-3C82-4E03-BFBC-D8D72B85E977}">
      <dsp:nvSpPr>
        <dsp:cNvPr id="0" name=""/>
        <dsp:cNvSpPr/>
      </dsp:nvSpPr>
      <dsp:spPr>
        <a:xfrm>
          <a:off x="5459753" y="3670742"/>
          <a:ext cx="2286002" cy="433865"/>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chemeClr val="tx1"/>
              </a:solidFill>
            </a:rPr>
            <a:t>发展方向</a:t>
          </a:r>
          <a:endParaRPr lang="en-US" sz="2000" b="1" kern="1200" dirty="0">
            <a:solidFill>
              <a:schemeClr val="tx1"/>
            </a:solidFill>
          </a:endParaRPr>
        </a:p>
      </dsp:txBody>
      <dsp:txXfrm>
        <a:off x="5459753" y="3670742"/>
        <a:ext cx="2286002" cy="43386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6B3030-D0AC-43BE-8BFF-A36442CF4B76}">
      <dsp:nvSpPr>
        <dsp:cNvPr id="0" name=""/>
        <dsp:cNvSpPr/>
      </dsp:nvSpPr>
      <dsp:spPr>
        <a:xfrm>
          <a:off x="4823" y="2830324"/>
          <a:ext cx="8054852"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01930" tIns="201930" rIns="201930" bIns="201930" numCol="1" spcCol="1270" anchor="ctr" anchorCtr="0">
          <a:noAutofit/>
        </a:bodyPr>
        <a:lstStyle/>
        <a:p>
          <a:pPr lvl="0" algn="ctr" defTabSz="2355850">
            <a:lnSpc>
              <a:spcPct val="90000"/>
            </a:lnSpc>
            <a:spcBef>
              <a:spcPct val="0"/>
            </a:spcBef>
            <a:spcAft>
              <a:spcPct val="35000"/>
            </a:spcAft>
          </a:pPr>
          <a:r>
            <a:rPr lang="en-US" altLang="zh-CN" sz="5300" b="1" kern="1200" dirty="0" smtClean="0"/>
            <a:t>Traffic_v1</a:t>
          </a:r>
          <a:r>
            <a:rPr lang="zh-CN" altLang="en-US" sz="5300" b="1" kern="1200" dirty="0" smtClean="0"/>
            <a:t>仿真平台</a:t>
          </a:r>
          <a:endParaRPr lang="en-US" sz="5300" b="1" kern="1200" dirty="0"/>
        </a:p>
      </dsp:txBody>
      <dsp:txXfrm>
        <a:off x="42163" y="2867664"/>
        <a:ext cx="7980172" cy="1200200"/>
      </dsp:txXfrm>
    </dsp:sp>
    <dsp:sp modelId="{97148F98-0708-437F-B71C-242DA2F8D890}">
      <dsp:nvSpPr>
        <dsp:cNvPr id="0" name=""/>
        <dsp:cNvSpPr/>
      </dsp:nvSpPr>
      <dsp:spPr>
        <a:xfrm>
          <a:off x="4823" y="1415197"/>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用户策略模块</a:t>
          </a:r>
          <a:endParaRPr lang="en-US" sz="2600" b="1" kern="1200" dirty="0"/>
        </a:p>
      </dsp:txBody>
      <dsp:txXfrm>
        <a:off x="42163" y="1452537"/>
        <a:ext cx="1205086" cy="1200200"/>
      </dsp:txXfrm>
    </dsp:sp>
    <dsp:sp modelId="{918827B0-CBC5-4A39-AAEA-CB97BA88AF8F}">
      <dsp:nvSpPr>
        <dsp:cNvPr id="0" name=""/>
        <dsp:cNvSpPr/>
      </dsp:nvSpPr>
      <dsp:spPr>
        <a:xfrm>
          <a:off x="4823"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b="1" kern="1200" dirty="0" smtClean="0"/>
            <a:t> </a:t>
          </a:r>
          <a:endParaRPr lang="en-US" sz="2600" b="1" kern="1200" dirty="0"/>
        </a:p>
      </dsp:txBody>
      <dsp:txXfrm>
        <a:off x="42163" y="37410"/>
        <a:ext cx="1205086" cy="1200200"/>
      </dsp:txXfrm>
    </dsp:sp>
    <dsp:sp modelId="{1AA1C8CC-128E-46CC-900A-E9558142A496}">
      <dsp:nvSpPr>
        <dsp:cNvPr id="0" name=""/>
        <dsp:cNvSpPr/>
      </dsp:nvSpPr>
      <dsp:spPr>
        <a:xfrm>
          <a:off x="1392090" y="1415197"/>
          <a:ext cx="3946800"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核心仿真模块</a:t>
          </a:r>
          <a:endParaRPr lang="en-US" sz="2600" b="1" kern="1200" dirty="0"/>
        </a:p>
      </dsp:txBody>
      <dsp:txXfrm>
        <a:off x="1429430" y="1452537"/>
        <a:ext cx="3872120" cy="1200200"/>
      </dsp:txXfrm>
    </dsp:sp>
    <dsp:sp modelId="{08334980-5128-46C0-9BED-5C1FEFC9282C}">
      <dsp:nvSpPr>
        <dsp:cNvPr id="0" name=""/>
        <dsp:cNvSpPr/>
      </dsp:nvSpPr>
      <dsp:spPr>
        <a:xfrm>
          <a:off x="1392090"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smtClean="0"/>
            <a:t>仿真控制模块</a:t>
          </a:r>
          <a:endParaRPr lang="en-US" sz="2600" b="1" kern="1200" dirty="0"/>
        </a:p>
      </dsp:txBody>
      <dsp:txXfrm>
        <a:off x="1429430" y="37410"/>
        <a:ext cx="1205086" cy="1200200"/>
      </dsp:txXfrm>
    </dsp:sp>
    <dsp:sp modelId="{ACC77AB1-A949-4443-AE89-E695538E8E89}">
      <dsp:nvSpPr>
        <dsp:cNvPr id="0" name=""/>
        <dsp:cNvSpPr/>
      </dsp:nvSpPr>
      <dsp:spPr>
        <a:xfrm>
          <a:off x="2725608"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数据统计模块</a:t>
          </a:r>
          <a:endParaRPr lang="en-US" sz="2600" b="1" kern="1200" dirty="0"/>
        </a:p>
      </dsp:txBody>
      <dsp:txXfrm>
        <a:off x="2762948" y="37410"/>
        <a:ext cx="1205086" cy="1200200"/>
      </dsp:txXfrm>
    </dsp:sp>
    <dsp:sp modelId="{85EF45B0-1BCA-49C8-A705-E536A5FA3E65}">
      <dsp:nvSpPr>
        <dsp:cNvPr id="0" name=""/>
        <dsp:cNvSpPr/>
      </dsp:nvSpPr>
      <dsp:spPr>
        <a:xfrm>
          <a:off x="4059125"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交互界面模块</a:t>
          </a:r>
          <a:endParaRPr lang="en-US" sz="2600" b="1" kern="1200" dirty="0"/>
        </a:p>
      </dsp:txBody>
      <dsp:txXfrm>
        <a:off x="4096465" y="37410"/>
        <a:ext cx="1205086" cy="1200200"/>
      </dsp:txXfrm>
    </dsp:sp>
    <dsp:sp modelId="{EAEF1F42-3F93-4659-831C-05F8A4DFBFB0}">
      <dsp:nvSpPr>
        <dsp:cNvPr id="0" name=""/>
        <dsp:cNvSpPr/>
      </dsp:nvSpPr>
      <dsp:spPr>
        <a:xfrm>
          <a:off x="5446392" y="1415197"/>
          <a:ext cx="2613283"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信号控制模块</a:t>
          </a:r>
          <a:endParaRPr lang="en-US" sz="2600" b="1" kern="1200" dirty="0"/>
        </a:p>
      </dsp:txBody>
      <dsp:txXfrm>
        <a:off x="5483732" y="1452537"/>
        <a:ext cx="2538603" cy="1200200"/>
      </dsp:txXfrm>
    </dsp:sp>
    <dsp:sp modelId="{D82C7BC1-7014-4D28-8F0D-5A304E5F5522}">
      <dsp:nvSpPr>
        <dsp:cNvPr id="0" name=""/>
        <dsp:cNvSpPr/>
      </dsp:nvSpPr>
      <dsp:spPr>
        <a:xfrm>
          <a:off x="5446392"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 </a:t>
          </a:r>
          <a:endParaRPr lang="en-US" sz="2600" b="1" kern="1200" dirty="0"/>
        </a:p>
      </dsp:txBody>
      <dsp:txXfrm>
        <a:off x="5483732" y="37410"/>
        <a:ext cx="1205086" cy="1200200"/>
      </dsp:txXfrm>
    </dsp:sp>
    <dsp:sp modelId="{AC738986-8028-4AA9-88C1-3C1FA0B1F2BC}">
      <dsp:nvSpPr>
        <dsp:cNvPr id="0" name=""/>
        <dsp:cNvSpPr/>
      </dsp:nvSpPr>
      <dsp:spPr>
        <a:xfrm>
          <a:off x="6779909" y="70"/>
          <a:ext cx="1279766" cy="1274880"/>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b="1" kern="1200" dirty="0" smtClean="0"/>
            <a:t>交互界面模块</a:t>
          </a:r>
          <a:endParaRPr lang="en-US" sz="2600" b="1" kern="1200" dirty="0"/>
        </a:p>
      </dsp:txBody>
      <dsp:txXfrm>
        <a:off x="6817249" y="37410"/>
        <a:ext cx="1205086" cy="12002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B10405-2919-4A89-80E8-6672CB012A15}">
      <dsp:nvSpPr>
        <dsp:cNvPr id="0" name=""/>
        <dsp:cNvSpPr/>
      </dsp:nvSpPr>
      <dsp:spPr>
        <a:xfrm>
          <a:off x="2331589" y="1041126"/>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2570536" y="1084170"/>
        <a:ext cx="26762" cy="5352"/>
      </dsp:txXfrm>
    </dsp:sp>
    <dsp:sp modelId="{35CBAAC5-1C3D-49E5-8F82-AB4EE1469FC2}">
      <dsp:nvSpPr>
        <dsp:cNvPr id="0" name=""/>
        <dsp:cNvSpPr/>
      </dsp:nvSpPr>
      <dsp:spPr>
        <a:xfrm>
          <a:off x="6182" y="388684"/>
          <a:ext cx="2327206" cy="1396324"/>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solidFill>
                <a:schemeClr val="tx1"/>
              </a:solidFill>
            </a:rPr>
            <a:t>系统时间步进</a:t>
          </a:r>
          <a:r>
            <a:rPr lang="en-US" altLang="zh-CN" sz="2500" b="1" kern="1200" dirty="0" smtClean="0">
              <a:solidFill>
                <a:schemeClr val="tx1"/>
              </a:solidFill>
            </a:rPr>
            <a:t/>
          </a:r>
          <a:br>
            <a:rPr lang="en-US" altLang="zh-CN" sz="2500" b="1" kern="1200" dirty="0" smtClean="0">
              <a:solidFill>
                <a:schemeClr val="tx1"/>
              </a:solidFill>
            </a:rPr>
          </a:br>
          <a:r>
            <a:rPr lang="zh-CN" altLang="en-US" sz="2500" b="1" kern="1200" dirty="0" smtClean="0">
              <a:solidFill>
                <a:schemeClr val="tx1"/>
              </a:solidFill>
            </a:rPr>
            <a:t>核心处理</a:t>
          </a:r>
          <a:endParaRPr lang="en-US" sz="2500" b="1" kern="1200" dirty="0">
            <a:solidFill>
              <a:schemeClr val="tx1"/>
            </a:solidFill>
          </a:endParaRPr>
        </a:p>
      </dsp:txBody>
      <dsp:txXfrm>
        <a:off x="6182" y="388684"/>
        <a:ext cx="2327206" cy="1396324"/>
      </dsp:txXfrm>
    </dsp:sp>
    <dsp:sp modelId="{88F928D5-FC47-42E0-B71D-6D6147D2D2CF}">
      <dsp:nvSpPr>
        <dsp:cNvPr id="0" name=""/>
        <dsp:cNvSpPr/>
      </dsp:nvSpPr>
      <dsp:spPr>
        <a:xfrm>
          <a:off x="5194053" y="1041126"/>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25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dirty="0"/>
        </a:p>
      </dsp:txBody>
      <dsp:txXfrm>
        <a:off x="5433000" y="1084170"/>
        <a:ext cx="26762" cy="5352"/>
      </dsp:txXfrm>
    </dsp:sp>
    <dsp:sp modelId="{D61D125D-EFFA-4DA7-989A-FE67BB433A65}">
      <dsp:nvSpPr>
        <dsp:cNvPr id="0" name=""/>
        <dsp:cNvSpPr/>
      </dsp:nvSpPr>
      <dsp:spPr>
        <a:xfrm>
          <a:off x="2868646" y="388684"/>
          <a:ext cx="2327206" cy="1396324"/>
        </a:xfrm>
        <a:prstGeom prst="rect">
          <a:avLst/>
        </a:prstGeom>
        <a:gradFill rotWithShape="0">
          <a:gsLst>
            <a:gs pos="0">
              <a:schemeClr val="accent3">
                <a:hueOff val="0"/>
                <a:satOff val="0"/>
                <a:lumOff val="-20000"/>
                <a:alphaOff val="0"/>
                <a:shade val="51000"/>
                <a:satMod val="130000"/>
              </a:schemeClr>
            </a:gs>
            <a:gs pos="80000">
              <a:schemeClr val="accent3">
                <a:hueOff val="0"/>
                <a:satOff val="0"/>
                <a:lumOff val="-20000"/>
                <a:alphaOff val="0"/>
                <a:shade val="93000"/>
                <a:satMod val="130000"/>
              </a:schemeClr>
            </a:gs>
            <a:gs pos="100000">
              <a:schemeClr val="accent3">
                <a:hueOff val="0"/>
                <a:satOff val="0"/>
                <a:lumOff val="-2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solidFill>
                <a:schemeClr val="tx1"/>
              </a:solidFill>
            </a:rPr>
            <a:t>用户策略调用</a:t>
          </a:r>
          <a:endParaRPr lang="en-US" sz="2500" b="1" kern="1200" dirty="0">
            <a:solidFill>
              <a:schemeClr val="tx1"/>
            </a:solidFill>
          </a:endParaRPr>
        </a:p>
      </dsp:txBody>
      <dsp:txXfrm>
        <a:off x="2868646" y="388684"/>
        <a:ext cx="2327206" cy="1396324"/>
      </dsp:txXfrm>
    </dsp:sp>
    <dsp:sp modelId="{5941A314-7630-451F-AD7B-F985338BB4A8}">
      <dsp:nvSpPr>
        <dsp:cNvPr id="0" name=""/>
        <dsp:cNvSpPr/>
      </dsp:nvSpPr>
      <dsp:spPr>
        <a:xfrm>
          <a:off x="1169785" y="1783208"/>
          <a:ext cx="5724928" cy="504657"/>
        </a:xfrm>
        <a:custGeom>
          <a:avLst/>
          <a:gdLst/>
          <a:ahLst/>
          <a:cxnLst/>
          <a:rect l="0" t="0" r="0" b="0"/>
          <a:pathLst>
            <a:path>
              <a:moveTo>
                <a:pt x="5724928" y="0"/>
              </a:moveTo>
              <a:lnTo>
                <a:pt x="5724928" y="269428"/>
              </a:lnTo>
              <a:lnTo>
                <a:pt x="0" y="269428"/>
              </a:lnTo>
              <a:lnTo>
                <a:pt x="0" y="504657"/>
              </a:lnTo>
            </a:path>
          </a:pathLst>
        </a:custGeom>
        <a:noFill/>
        <a:ln w="9525" cap="flat" cmpd="sng" algn="ctr">
          <a:solidFill>
            <a:schemeClr val="accent3">
              <a:hueOff val="0"/>
              <a:satOff val="0"/>
              <a:lumOff val="-50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3888502" y="2032861"/>
        <a:ext cx="287494" cy="5352"/>
      </dsp:txXfrm>
    </dsp:sp>
    <dsp:sp modelId="{AA3C62DF-A436-4092-BEB6-609B91C30EB8}">
      <dsp:nvSpPr>
        <dsp:cNvPr id="0" name=""/>
        <dsp:cNvSpPr/>
      </dsp:nvSpPr>
      <dsp:spPr>
        <a:xfrm>
          <a:off x="5731110" y="388684"/>
          <a:ext cx="2327206" cy="1396324"/>
        </a:xfrm>
        <a:prstGeom prst="rect">
          <a:avLst/>
        </a:prstGeom>
        <a:gradFill rotWithShape="0">
          <a:gsLst>
            <a:gs pos="0">
              <a:schemeClr val="accent3">
                <a:hueOff val="0"/>
                <a:satOff val="0"/>
                <a:lumOff val="-40000"/>
                <a:alphaOff val="0"/>
                <a:shade val="51000"/>
                <a:satMod val="130000"/>
              </a:schemeClr>
            </a:gs>
            <a:gs pos="80000">
              <a:schemeClr val="accent3">
                <a:hueOff val="0"/>
                <a:satOff val="0"/>
                <a:lumOff val="-40000"/>
                <a:alphaOff val="0"/>
                <a:shade val="93000"/>
                <a:satMod val="130000"/>
              </a:schemeClr>
            </a:gs>
            <a:gs pos="100000">
              <a:schemeClr val="accent3">
                <a:hueOff val="0"/>
                <a:satOff val="0"/>
                <a:lumOff val="-4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系统策略</a:t>
          </a:r>
          <a:r>
            <a:rPr lang="en-US" altLang="zh-CN" sz="2500" b="1" kern="1200" dirty="0" smtClean="0"/>
            <a:t/>
          </a:r>
          <a:br>
            <a:rPr lang="en-US" altLang="zh-CN" sz="2500" b="1" kern="1200" dirty="0" smtClean="0"/>
          </a:br>
          <a:r>
            <a:rPr lang="zh-CN" altLang="en-US" sz="2500" b="1" kern="1200" dirty="0" smtClean="0"/>
            <a:t>维护其他部分</a:t>
          </a:r>
          <a:endParaRPr lang="en-US" sz="2500" b="1" kern="1200" dirty="0"/>
        </a:p>
      </dsp:txBody>
      <dsp:txXfrm>
        <a:off x="5731110" y="388684"/>
        <a:ext cx="2327206" cy="1396324"/>
      </dsp:txXfrm>
    </dsp:sp>
    <dsp:sp modelId="{6D640ECB-0B92-4C04-A2CF-B6C79398F670}">
      <dsp:nvSpPr>
        <dsp:cNvPr id="0" name=""/>
        <dsp:cNvSpPr/>
      </dsp:nvSpPr>
      <dsp:spPr>
        <a:xfrm>
          <a:off x="2331589" y="2972708"/>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75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2570536" y="3015752"/>
        <a:ext cx="26762" cy="5352"/>
      </dsp:txXfrm>
    </dsp:sp>
    <dsp:sp modelId="{D0C80987-52FE-4C95-A967-9FE0CC2928C3}">
      <dsp:nvSpPr>
        <dsp:cNvPr id="0" name=""/>
        <dsp:cNvSpPr/>
      </dsp:nvSpPr>
      <dsp:spPr>
        <a:xfrm>
          <a:off x="6182" y="2320266"/>
          <a:ext cx="2327206" cy="1396324"/>
        </a:xfrm>
        <a:prstGeom prst="rect">
          <a:avLst/>
        </a:prstGeom>
        <a:gradFill rotWithShape="0">
          <a:gsLst>
            <a:gs pos="0">
              <a:schemeClr val="accent3">
                <a:hueOff val="0"/>
                <a:satOff val="0"/>
                <a:lumOff val="-60000"/>
                <a:alphaOff val="0"/>
                <a:shade val="51000"/>
                <a:satMod val="130000"/>
              </a:schemeClr>
            </a:gs>
            <a:gs pos="80000">
              <a:schemeClr val="accent3">
                <a:hueOff val="0"/>
                <a:satOff val="0"/>
                <a:lumOff val="-60000"/>
                <a:alphaOff val="0"/>
                <a:shade val="93000"/>
                <a:satMod val="130000"/>
              </a:schemeClr>
            </a:gs>
            <a:gs pos="100000">
              <a:schemeClr val="accent3">
                <a:hueOff val="0"/>
                <a:satOff val="0"/>
                <a:lumOff val="-6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运动学仿真</a:t>
          </a:r>
          <a:endParaRPr lang="en-US" sz="2500" b="1" kern="1200" dirty="0"/>
        </a:p>
      </dsp:txBody>
      <dsp:txXfrm>
        <a:off x="6182" y="2320266"/>
        <a:ext cx="2327206" cy="1396324"/>
      </dsp:txXfrm>
    </dsp:sp>
    <dsp:sp modelId="{8112289B-E54F-4603-AA87-EE9876818FFE}">
      <dsp:nvSpPr>
        <dsp:cNvPr id="0" name=""/>
        <dsp:cNvSpPr/>
      </dsp:nvSpPr>
      <dsp:spPr>
        <a:xfrm>
          <a:off x="5194053" y="2972708"/>
          <a:ext cx="504657" cy="91440"/>
        </a:xfrm>
        <a:custGeom>
          <a:avLst/>
          <a:gdLst/>
          <a:ahLst/>
          <a:cxnLst/>
          <a:rect l="0" t="0" r="0" b="0"/>
          <a:pathLst>
            <a:path>
              <a:moveTo>
                <a:pt x="0" y="45720"/>
              </a:moveTo>
              <a:lnTo>
                <a:pt x="504657" y="45720"/>
              </a:lnTo>
            </a:path>
          </a:pathLst>
        </a:custGeom>
        <a:noFill/>
        <a:ln w="9525" cap="flat" cmpd="sng" algn="ctr">
          <a:solidFill>
            <a:schemeClr val="accent3">
              <a:hueOff val="0"/>
              <a:satOff val="0"/>
              <a:lumOff val="-10000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b="1" kern="1200"/>
        </a:p>
      </dsp:txBody>
      <dsp:txXfrm>
        <a:off x="5433000" y="3015752"/>
        <a:ext cx="26762" cy="5352"/>
      </dsp:txXfrm>
    </dsp:sp>
    <dsp:sp modelId="{FBED9B54-CAED-46F2-8BDD-25C550101945}">
      <dsp:nvSpPr>
        <dsp:cNvPr id="0" name=""/>
        <dsp:cNvSpPr/>
      </dsp:nvSpPr>
      <dsp:spPr>
        <a:xfrm>
          <a:off x="2868646" y="2320266"/>
          <a:ext cx="2327206" cy="1396324"/>
        </a:xfrm>
        <a:prstGeom prst="rect">
          <a:avLst/>
        </a:prstGeom>
        <a:gradFill rotWithShape="0">
          <a:gsLst>
            <a:gs pos="0">
              <a:schemeClr val="accent3">
                <a:hueOff val="0"/>
                <a:satOff val="0"/>
                <a:lumOff val="-80000"/>
                <a:alphaOff val="0"/>
                <a:shade val="51000"/>
                <a:satMod val="130000"/>
              </a:schemeClr>
            </a:gs>
            <a:gs pos="80000">
              <a:schemeClr val="accent3">
                <a:hueOff val="0"/>
                <a:satOff val="0"/>
                <a:lumOff val="-80000"/>
                <a:alphaOff val="0"/>
                <a:shade val="93000"/>
                <a:satMod val="130000"/>
              </a:schemeClr>
            </a:gs>
            <a:gs pos="100000">
              <a:schemeClr val="accent3">
                <a:hueOff val="0"/>
                <a:satOff val="0"/>
                <a:lumOff val="-8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交通状态判定处理</a:t>
          </a:r>
          <a:endParaRPr lang="en-US" sz="2500" b="1" kern="1200" dirty="0"/>
        </a:p>
      </dsp:txBody>
      <dsp:txXfrm>
        <a:off x="2868646" y="2320266"/>
        <a:ext cx="2327206" cy="1396324"/>
      </dsp:txXfrm>
    </dsp:sp>
    <dsp:sp modelId="{C25A086B-1FA5-4208-B91D-4767C4E8796B}">
      <dsp:nvSpPr>
        <dsp:cNvPr id="0" name=""/>
        <dsp:cNvSpPr/>
      </dsp:nvSpPr>
      <dsp:spPr>
        <a:xfrm>
          <a:off x="5731110" y="2320266"/>
          <a:ext cx="2327206" cy="1396324"/>
        </a:xfrm>
        <a:prstGeom prst="rect">
          <a:avLst/>
        </a:prstGeom>
        <a:gradFill rotWithShape="0">
          <a:gsLst>
            <a:gs pos="0">
              <a:schemeClr val="accent3">
                <a:hueOff val="0"/>
                <a:satOff val="0"/>
                <a:lumOff val="-100000"/>
                <a:alphaOff val="0"/>
                <a:shade val="51000"/>
                <a:satMod val="130000"/>
              </a:schemeClr>
            </a:gs>
            <a:gs pos="80000">
              <a:schemeClr val="accent3">
                <a:hueOff val="0"/>
                <a:satOff val="0"/>
                <a:lumOff val="-100000"/>
                <a:alphaOff val="0"/>
                <a:shade val="93000"/>
                <a:satMod val="130000"/>
              </a:schemeClr>
            </a:gs>
            <a:gs pos="100000">
              <a:schemeClr val="accent3">
                <a:hueOff val="0"/>
                <a:satOff val="0"/>
                <a:lumOff val="-10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zh-CN" altLang="en-US" sz="2500" b="1" kern="1200" dirty="0" smtClean="0"/>
            <a:t>界面更新</a:t>
          </a:r>
          <a:endParaRPr lang="en-US" sz="2500" b="1" kern="1200" dirty="0"/>
        </a:p>
      </dsp:txBody>
      <dsp:txXfrm>
        <a:off x="5731110" y="2320266"/>
        <a:ext cx="2327206" cy="139632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CCAE05-0F5C-4AE8-BABE-DA8F0458A07C}">
      <dsp:nvSpPr>
        <dsp:cNvPr id="0" name=""/>
        <dsp:cNvSpPr/>
      </dsp:nvSpPr>
      <dsp:spPr>
        <a:xfrm>
          <a:off x="463727"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941D009C-0CE1-439A-9082-175F7F025DD0}">
      <dsp:nvSpPr>
        <dsp:cNvPr id="0" name=""/>
        <dsp:cNvSpPr/>
      </dsp:nvSpPr>
      <dsp:spPr>
        <a:xfrm rot="17700000">
          <a:off x="941508"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altLang="zh-CN" sz="2000" b="1" kern="1200" dirty="0" smtClean="0"/>
            <a:t>2016-11</a:t>
          </a:r>
          <a:r>
            <a:rPr lang="zh-CN" altLang="en-US" sz="2000" b="1" kern="1200" dirty="0" smtClean="0"/>
            <a:t>：项目启动</a:t>
          </a:r>
          <a:endParaRPr lang="en-US" sz="2000" b="1" kern="1200" dirty="0"/>
        </a:p>
      </dsp:txBody>
      <dsp:txXfrm>
        <a:off x="941508" y="531334"/>
        <a:ext cx="1685618" cy="812337"/>
      </dsp:txXfrm>
    </dsp:sp>
    <dsp:sp modelId="{265FDB67-9042-4981-B721-DDB041F04FAE}">
      <dsp:nvSpPr>
        <dsp:cNvPr id="0" name=""/>
        <dsp:cNvSpPr/>
      </dsp:nvSpPr>
      <dsp:spPr>
        <a:xfrm>
          <a:off x="1921830" y="1962791"/>
          <a:ext cx="703832" cy="703832"/>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2ACE65D7-4203-480B-B3D1-05913E25E5E4}">
      <dsp:nvSpPr>
        <dsp:cNvPr id="0" name=""/>
        <dsp:cNvSpPr/>
      </dsp:nvSpPr>
      <dsp:spPr>
        <a:xfrm rot="17700000">
          <a:off x="1088236" y="2942416"/>
          <a:ext cx="1458138" cy="703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sz="2000" b="1" kern="1200" dirty="0" smtClean="0"/>
            <a:t>12-8</a:t>
          </a:r>
          <a:r>
            <a:rPr lang="zh-CN" altLang="en-US" sz="2000" b="1" kern="1200" dirty="0" smtClean="0"/>
            <a:t>：完成基本界面绘制工作</a:t>
          </a:r>
          <a:endParaRPr lang="en-US" sz="2000" b="1" kern="1200" dirty="0"/>
        </a:p>
      </dsp:txBody>
      <dsp:txXfrm>
        <a:off x="1088236" y="2942416"/>
        <a:ext cx="1458138" cy="703059"/>
      </dsp:txXfrm>
    </dsp:sp>
    <dsp:sp modelId="{7F0023A2-CE29-4577-8B1C-8913BF45A2BC}">
      <dsp:nvSpPr>
        <dsp:cNvPr id="0" name=""/>
        <dsp:cNvSpPr/>
      </dsp:nvSpPr>
      <dsp:spPr>
        <a:xfrm rot="17700000">
          <a:off x="2001118" y="983940"/>
          <a:ext cx="1458138" cy="703059"/>
        </a:xfrm>
        <a:prstGeom prst="rect">
          <a:avLst/>
        </a:prstGeom>
        <a:noFill/>
        <a:ln>
          <a:noFill/>
        </a:ln>
        <a:effectLst/>
      </dsp:spPr>
      <dsp:style>
        <a:lnRef idx="0">
          <a:scrgbClr r="0" g="0" b="0"/>
        </a:lnRef>
        <a:fillRef idx="0">
          <a:scrgbClr r="0" g="0" b="0"/>
        </a:fillRef>
        <a:effectRef idx="0">
          <a:scrgbClr r="0" g="0" b="0"/>
        </a:effectRef>
        <a:fontRef idx="minor"/>
      </dsp:style>
    </dsp:sp>
    <dsp:sp modelId="{8DAF8507-E971-4B89-968E-7A436E4DE5D4}">
      <dsp:nvSpPr>
        <dsp:cNvPr id="0" name=""/>
        <dsp:cNvSpPr/>
      </dsp:nvSpPr>
      <dsp:spPr>
        <a:xfrm>
          <a:off x="2727799"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AB22EF30-B45F-4C15-A480-3BF859363D24}">
      <dsp:nvSpPr>
        <dsp:cNvPr id="0" name=""/>
        <dsp:cNvSpPr/>
      </dsp:nvSpPr>
      <dsp:spPr>
        <a:xfrm rot="17700000">
          <a:off x="3205581"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b="1" kern="1200" dirty="0" smtClean="0"/>
            <a:t>12-10</a:t>
          </a:r>
          <a:r>
            <a:rPr lang="zh-CN" altLang="en-US" sz="2000" b="1" kern="1200" dirty="0" smtClean="0"/>
            <a:t>：完成简单仿真模块</a:t>
          </a:r>
          <a:endParaRPr lang="en-US" sz="2000" b="1" kern="1200" dirty="0"/>
        </a:p>
      </dsp:txBody>
      <dsp:txXfrm>
        <a:off x="3205581" y="531334"/>
        <a:ext cx="1685618" cy="812337"/>
      </dsp:txXfrm>
    </dsp:sp>
    <dsp:sp modelId="{DDA45FB1-0EC6-4AA3-827D-7F1145D199AE}">
      <dsp:nvSpPr>
        <dsp:cNvPr id="0" name=""/>
        <dsp:cNvSpPr/>
      </dsp:nvSpPr>
      <dsp:spPr>
        <a:xfrm>
          <a:off x="4186011"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81977534-AFB1-43E7-8B79-188244CA10C7}">
      <dsp:nvSpPr>
        <dsp:cNvPr id="0" name=""/>
        <dsp:cNvSpPr/>
      </dsp:nvSpPr>
      <dsp:spPr>
        <a:xfrm rot="17700000">
          <a:off x="4663793"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b="1" kern="1200" dirty="0" smtClean="0"/>
            <a:t>12-20</a:t>
          </a:r>
          <a:r>
            <a:rPr lang="zh-CN" altLang="en-US" sz="2000" b="1" kern="1200" dirty="0" smtClean="0"/>
            <a:t>：完成第一个简单策略</a:t>
          </a:r>
          <a:endParaRPr lang="en-US" sz="2000" b="1" kern="1200" dirty="0"/>
        </a:p>
      </dsp:txBody>
      <dsp:txXfrm>
        <a:off x="4663793" y="531334"/>
        <a:ext cx="1685618" cy="812337"/>
      </dsp:txXfrm>
    </dsp:sp>
    <dsp:sp modelId="{B63F96FA-D100-42EA-B18E-74EC65C879F1}">
      <dsp:nvSpPr>
        <dsp:cNvPr id="0" name=""/>
        <dsp:cNvSpPr/>
      </dsp:nvSpPr>
      <dsp:spPr>
        <a:xfrm>
          <a:off x="5644223"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DC62849C-7BCC-4C65-8834-948DED6A4C1E}">
      <dsp:nvSpPr>
        <dsp:cNvPr id="0" name=""/>
        <dsp:cNvSpPr/>
      </dsp:nvSpPr>
      <dsp:spPr>
        <a:xfrm rot="17700000">
          <a:off x="6122005"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b="1" kern="1200" dirty="0" smtClean="0"/>
            <a:t>2017-1-16 </a:t>
          </a:r>
          <a:r>
            <a:rPr lang="zh-CN" altLang="en-US" sz="2000" b="1" kern="1200" dirty="0" smtClean="0"/>
            <a:t>代码重构</a:t>
          </a:r>
          <a:endParaRPr lang="en-US" sz="2000" b="1" kern="1200" dirty="0"/>
        </a:p>
      </dsp:txBody>
      <dsp:txXfrm>
        <a:off x="6122005" y="531334"/>
        <a:ext cx="1685618" cy="812337"/>
      </dsp:txXfrm>
    </dsp:sp>
    <dsp:sp modelId="{F31DC9E7-77D8-4B0A-959D-043C530D9BC0}">
      <dsp:nvSpPr>
        <dsp:cNvPr id="0" name=""/>
        <dsp:cNvSpPr/>
      </dsp:nvSpPr>
      <dsp:spPr>
        <a:xfrm>
          <a:off x="7102327" y="1962791"/>
          <a:ext cx="703832" cy="703832"/>
        </a:xfrm>
        <a:prstGeom prst="ellipse">
          <a:avLst/>
        </a:prstGeom>
        <a:gradFill rotWithShape="0">
          <a:gsLst>
            <a:gs pos="0">
              <a:schemeClr val="accent2">
                <a:hueOff val="-14400000"/>
                <a:satOff val="-50003"/>
                <a:lumOff val="60001"/>
                <a:alphaOff val="0"/>
                <a:shade val="51000"/>
                <a:satMod val="130000"/>
              </a:schemeClr>
            </a:gs>
            <a:gs pos="80000">
              <a:schemeClr val="accent2">
                <a:hueOff val="-14400000"/>
                <a:satOff val="-50003"/>
                <a:lumOff val="60001"/>
                <a:alphaOff val="0"/>
                <a:shade val="93000"/>
                <a:satMod val="130000"/>
              </a:schemeClr>
            </a:gs>
            <a:gs pos="100000">
              <a:schemeClr val="accent2">
                <a:hueOff val="-14400000"/>
                <a:satOff val="-50003"/>
                <a:lumOff val="6000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1355337E-DFA4-4D65-AF09-641DECBC7485}">
      <dsp:nvSpPr>
        <dsp:cNvPr id="0" name=""/>
        <dsp:cNvSpPr/>
      </dsp:nvSpPr>
      <dsp:spPr>
        <a:xfrm rot="17700000">
          <a:off x="6268733" y="2942416"/>
          <a:ext cx="1458138" cy="703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altLang="zh-CN" sz="2000" b="1" kern="1200" dirty="0" smtClean="0"/>
            <a:t>1-30</a:t>
          </a:r>
          <a:r>
            <a:rPr lang="zh-CN" altLang="en-US" sz="2000" b="1" kern="1200" dirty="0" smtClean="0"/>
            <a:t>：完成整体仿真模块</a:t>
          </a:r>
          <a:endParaRPr lang="en-US" sz="2000" b="1" kern="1200" dirty="0"/>
        </a:p>
      </dsp:txBody>
      <dsp:txXfrm>
        <a:off x="6268733" y="2942416"/>
        <a:ext cx="1458138" cy="703059"/>
      </dsp:txXfrm>
    </dsp:sp>
    <dsp:sp modelId="{5163000F-FC10-40C8-8C5E-FC49F679390F}">
      <dsp:nvSpPr>
        <dsp:cNvPr id="0" name=""/>
        <dsp:cNvSpPr/>
      </dsp:nvSpPr>
      <dsp:spPr>
        <a:xfrm rot="17700000">
          <a:off x="7181615" y="983940"/>
          <a:ext cx="1458138" cy="703059"/>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873F79-D483-46C2-A1CC-8C9785DA6EB9}">
      <dsp:nvSpPr>
        <dsp:cNvPr id="0" name=""/>
        <dsp:cNvSpPr/>
      </dsp:nvSpPr>
      <dsp:spPr>
        <a:xfrm>
          <a:off x="339194" y="1636318"/>
          <a:ext cx="1357292" cy="1357292"/>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6AEBF8DF-A57C-4470-8247-765B04783B61}">
      <dsp:nvSpPr>
        <dsp:cNvPr id="0" name=""/>
        <dsp:cNvSpPr/>
      </dsp:nvSpPr>
      <dsp:spPr>
        <a:xfrm rot="17700000">
          <a:off x="817443" y="529847"/>
          <a:ext cx="1687265" cy="813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260" tIns="0" rIns="0" bIns="0" numCol="1" spcCol="1270" anchor="ctr" anchorCtr="0">
          <a:noAutofit/>
        </a:bodyPr>
        <a:lstStyle/>
        <a:p>
          <a:pPr lvl="0" algn="l" defTabSz="844550">
            <a:lnSpc>
              <a:spcPct val="90000"/>
            </a:lnSpc>
            <a:spcBef>
              <a:spcPct val="0"/>
            </a:spcBef>
            <a:spcAft>
              <a:spcPct val="35000"/>
            </a:spcAft>
          </a:pPr>
          <a:r>
            <a:rPr lang="en-US" sz="1900" b="1" kern="1200" dirty="0" smtClean="0"/>
            <a:t>2-1</a:t>
          </a:r>
          <a:r>
            <a:rPr lang="zh-CN" altLang="en-US" sz="1900" b="1" kern="1200" dirty="0" smtClean="0"/>
            <a:t>：开始设计人工驾驶模型</a:t>
          </a:r>
          <a:endParaRPr lang="en-US" sz="1900" b="1" kern="1200" dirty="0"/>
        </a:p>
      </dsp:txBody>
      <dsp:txXfrm>
        <a:off x="817443" y="529847"/>
        <a:ext cx="1687265" cy="813131"/>
      </dsp:txXfrm>
    </dsp:sp>
    <dsp:sp modelId="{790B2807-9E8E-4E64-A54B-B9C7303A369B}">
      <dsp:nvSpPr>
        <dsp:cNvPr id="0" name=""/>
        <dsp:cNvSpPr/>
      </dsp:nvSpPr>
      <dsp:spPr>
        <a:xfrm>
          <a:off x="1798723" y="1962704"/>
          <a:ext cx="704520" cy="704520"/>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20ABAF54-6A94-46C6-833B-B85927110181}">
      <dsp:nvSpPr>
        <dsp:cNvPr id="0" name=""/>
        <dsp:cNvSpPr/>
      </dsp:nvSpPr>
      <dsp:spPr>
        <a:xfrm rot="17700000">
          <a:off x="964314" y="2943285"/>
          <a:ext cx="1459564" cy="703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8100" bIns="0" numCol="1" spcCol="1270" anchor="ctr" anchorCtr="0">
          <a:noAutofit/>
        </a:bodyPr>
        <a:lstStyle/>
        <a:p>
          <a:pPr lvl="0" algn="r" defTabSz="666750">
            <a:lnSpc>
              <a:spcPct val="90000"/>
            </a:lnSpc>
            <a:spcBef>
              <a:spcPct val="0"/>
            </a:spcBef>
            <a:spcAft>
              <a:spcPct val="35000"/>
            </a:spcAft>
          </a:pPr>
          <a:r>
            <a:rPr lang="en-US" altLang="zh-CN" sz="1500" b="1" kern="1200" dirty="0" smtClean="0"/>
            <a:t>2-6</a:t>
          </a:r>
          <a:r>
            <a:rPr lang="zh-CN" altLang="en-US" sz="1500" b="1" kern="1200" dirty="0" smtClean="0"/>
            <a:t>：代码重构</a:t>
          </a:r>
          <a:endParaRPr lang="en-US" sz="1500" b="1" kern="1200" dirty="0"/>
        </a:p>
      </dsp:txBody>
      <dsp:txXfrm>
        <a:off x="964314" y="2943285"/>
        <a:ext cx="1459564" cy="703747"/>
      </dsp:txXfrm>
    </dsp:sp>
    <dsp:sp modelId="{E9E7A833-04C2-4185-8CD7-0A23C14F3D6B}">
      <dsp:nvSpPr>
        <dsp:cNvPr id="0" name=""/>
        <dsp:cNvSpPr/>
      </dsp:nvSpPr>
      <dsp:spPr>
        <a:xfrm rot="17700000">
          <a:off x="1878088" y="982896"/>
          <a:ext cx="1459564" cy="703747"/>
        </a:xfrm>
        <a:prstGeom prst="rect">
          <a:avLst/>
        </a:prstGeom>
        <a:noFill/>
        <a:ln>
          <a:noFill/>
        </a:ln>
        <a:effectLst/>
      </dsp:spPr>
      <dsp:style>
        <a:lnRef idx="0">
          <a:scrgbClr r="0" g="0" b="0"/>
        </a:lnRef>
        <a:fillRef idx="0">
          <a:scrgbClr r="0" g="0" b="0"/>
        </a:fillRef>
        <a:effectRef idx="0">
          <a:scrgbClr r="0" g="0" b="0"/>
        </a:effectRef>
        <a:fontRef idx="minor"/>
      </dsp:style>
    </dsp:sp>
    <dsp:sp modelId="{92D33228-D252-4F15-BCEA-7007A73F0201}">
      <dsp:nvSpPr>
        <dsp:cNvPr id="0" name=""/>
        <dsp:cNvSpPr/>
      </dsp:nvSpPr>
      <dsp:spPr>
        <a:xfrm>
          <a:off x="2605372" y="1962704"/>
          <a:ext cx="704520" cy="704520"/>
        </a:xfrm>
        <a:prstGeom prst="ellipse">
          <a:avLst/>
        </a:prstGeom>
        <a:gradFill rotWithShape="0">
          <a:gsLst>
            <a:gs pos="0">
              <a:schemeClr val="accent2">
                <a:hueOff val="-7200000"/>
                <a:satOff val="-25001"/>
                <a:lumOff val="30001"/>
                <a:alphaOff val="0"/>
                <a:shade val="51000"/>
                <a:satMod val="130000"/>
              </a:schemeClr>
            </a:gs>
            <a:gs pos="80000">
              <a:schemeClr val="accent2">
                <a:hueOff val="-7200000"/>
                <a:satOff val="-25001"/>
                <a:lumOff val="30001"/>
                <a:alphaOff val="0"/>
                <a:shade val="93000"/>
                <a:satMod val="130000"/>
              </a:schemeClr>
            </a:gs>
            <a:gs pos="100000">
              <a:schemeClr val="accent2">
                <a:hueOff val="-7200000"/>
                <a:satOff val="-25001"/>
                <a:lumOff val="3000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479BB63F-903B-48D4-BA8C-F78ADB413442}">
      <dsp:nvSpPr>
        <dsp:cNvPr id="0" name=""/>
        <dsp:cNvSpPr/>
      </dsp:nvSpPr>
      <dsp:spPr>
        <a:xfrm rot="17700000">
          <a:off x="1770963" y="2943285"/>
          <a:ext cx="1459564" cy="703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8100" bIns="0" numCol="1" spcCol="1270" anchor="ctr" anchorCtr="0">
          <a:noAutofit/>
        </a:bodyPr>
        <a:lstStyle/>
        <a:p>
          <a:pPr lvl="0" algn="r" defTabSz="666750">
            <a:lnSpc>
              <a:spcPct val="90000"/>
            </a:lnSpc>
            <a:spcBef>
              <a:spcPct val="0"/>
            </a:spcBef>
            <a:spcAft>
              <a:spcPct val="35000"/>
            </a:spcAft>
          </a:pPr>
          <a:r>
            <a:rPr lang="en-US" altLang="zh-CN" sz="1500" b="1" kern="1200" dirty="0" smtClean="0"/>
            <a:t>2-10</a:t>
          </a:r>
          <a:r>
            <a:rPr lang="zh-CN" altLang="en-US" sz="1500" b="1" kern="1200" dirty="0" smtClean="0"/>
            <a:t>： 完成自主驾驶</a:t>
          </a:r>
          <a:r>
            <a:rPr lang="en-US" altLang="zh-CN" sz="1500" b="1" kern="1200" dirty="0" smtClean="0"/>
            <a:t>I</a:t>
          </a:r>
          <a:r>
            <a:rPr lang="zh-CN" altLang="en-US" sz="1500" b="1" kern="1200" dirty="0" smtClean="0"/>
            <a:t>模块设计</a:t>
          </a:r>
          <a:endParaRPr lang="en-US" sz="1500" b="1" kern="1200" dirty="0"/>
        </a:p>
      </dsp:txBody>
      <dsp:txXfrm>
        <a:off x="1770963" y="2943285"/>
        <a:ext cx="1459564" cy="703747"/>
      </dsp:txXfrm>
    </dsp:sp>
    <dsp:sp modelId="{9BAFDC0E-6BDD-4F68-A963-5AA5472483E0}">
      <dsp:nvSpPr>
        <dsp:cNvPr id="0" name=""/>
        <dsp:cNvSpPr/>
      </dsp:nvSpPr>
      <dsp:spPr>
        <a:xfrm rot="17700000">
          <a:off x="2684737" y="982896"/>
          <a:ext cx="1459564" cy="703747"/>
        </a:xfrm>
        <a:prstGeom prst="rect">
          <a:avLst/>
        </a:prstGeom>
        <a:noFill/>
        <a:ln>
          <a:noFill/>
        </a:ln>
        <a:effectLst/>
      </dsp:spPr>
      <dsp:style>
        <a:lnRef idx="0">
          <a:scrgbClr r="0" g="0" b="0"/>
        </a:lnRef>
        <a:fillRef idx="0">
          <a:scrgbClr r="0" g="0" b="0"/>
        </a:fillRef>
        <a:effectRef idx="0">
          <a:scrgbClr r="0" g="0" b="0"/>
        </a:effectRef>
        <a:fontRef idx="minor"/>
      </dsp:style>
    </dsp:sp>
    <dsp:sp modelId="{54EFCBDF-EA20-49E9-A0BC-D19ED5DB9B21}">
      <dsp:nvSpPr>
        <dsp:cNvPr id="0" name=""/>
        <dsp:cNvSpPr/>
      </dsp:nvSpPr>
      <dsp:spPr>
        <a:xfrm>
          <a:off x="3412129" y="1636318"/>
          <a:ext cx="1357292" cy="1357292"/>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F39F122D-54B3-4B63-9E18-7C6A1359766F}">
      <dsp:nvSpPr>
        <dsp:cNvPr id="0" name=""/>
        <dsp:cNvSpPr/>
      </dsp:nvSpPr>
      <dsp:spPr>
        <a:xfrm rot="17700000">
          <a:off x="3890377" y="529847"/>
          <a:ext cx="1687265" cy="813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260" tIns="0" rIns="0" bIns="0" numCol="1" spcCol="1270" anchor="ctr" anchorCtr="0">
          <a:noAutofit/>
        </a:bodyPr>
        <a:lstStyle/>
        <a:p>
          <a:pPr lvl="0" algn="l" defTabSz="844550">
            <a:lnSpc>
              <a:spcPct val="90000"/>
            </a:lnSpc>
            <a:spcBef>
              <a:spcPct val="0"/>
            </a:spcBef>
            <a:spcAft>
              <a:spcPct val="35000"/>
            </a:spcAft>
          </a:pPr>
          <a:r>
            <a:rPr lang="en-US" sz="1900" b="1" kern="1200" dirty="0" smtClean="0"/>
            <a:t>2-12</a:t>
          </a:r>
          <a:r>
            <a:rPr lang="zh-CN" altLang="en-US" sz="1900" b="1" kern="1200" dirty="0" smtClean="0"/>
            <a:t>：代码重构</a:t>
          </a:r>
          <a:endParaRPr lang="en-US" sz="1900" b="1" kern="1200" dirty="0"/>
        </a:p>
      </dsp:txBody>
      <dsp:txXfrm>
        <a:off x="3890377" y="529847"/>
        <a:ext cx="1687265" cy="813131"/>
      </dsp:txXfrm>
    </dsp:sp>
    <dsp:sp modelId="{4674242D-35D6-4669-A985-576148F28FA0}">
      <dsp:nvSpPr>
        <dsp:cNvPr id="0" name=""/>
        <dsp:cNvSpPr/>
      </dsp:nvSpPr>
      <dsp:spPr>
        <a:xfrm>
          <a:off x="4871658" y="1962704"/>
          <a:ext cx="704520" cy="704520"/>
        </a:xfrm>
        <a:prstGeom prst="ellipse">
          <a:avLst/>
        </a:prstGeom>
        <a:gradFill rotWithShape="0">
          <a:gsLst>
            <a:gs pos="0">
              <a:schemeClr val="accent2">
                <a:hueOff val="-14400000"/>
                <a:satOff val="-50003"/>
                <a:lumOff val="60001"/>
                <a:alphaOff val="0"/>
                <a:shade val="51000"/>
                <a:satMod val="130000"/>
              </a:schemeClr>
            </a:gs>
            <a:gs pos="80000">
              <a:schemeClr val="accent2">
                <a:hueOff val="-14400000"/>
                <a:satOff val="-50003"/>
                <a:lumOff val="60001"/>
                <a:alphaOff val="0"/>
                <a:shade val="93000"/>
                <a:satMod val="130000"/>
              </a:schemeClr>
            </a:gs>
            <a:gs pos="100000">
              <a:schemeClr val="accent2">
                <a:hueOff val="-14400000"/>
                <a:satOff val="-50003"/>
                <a:lumOff val="6000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A8B95F3D-552F-49D5-B70D-982C339FCAB9}">
      <dsp:nvSpPr>
        <dsp:cNvPr id="0" name=""/>
        <dsp:cNvSpPr/>
      </dsp:nvSpPr>
      <dsp:spPr>
        <a:xfrm rot="17700000">
          <a:off x="4037249" y="2943285"/>
          <a:ext cx="1459564" cy="703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8100" bIns="0" numCol="1" spcCol="1270" anchor="ctr" anchorCtr="0">
          <a:noAutofit/>
        </a:bodyPr>
        <a:lstStyle/>
        <a:p>
          <a:pPr lvl="0" algn="r" defTabSz="666750">
            <a:lnSpc>
              <a:spcPct val="90000"/>
            </a:lnSpc>
            <a:spcBef>
              <a:spcPct val="0"/>
            </a:spcBef>
            <a:spcAft>
              <a:spcPct val="35000"/>
            </a:spcAft>
          </a:pPr>
          <a:r>
            <a:rPr lang="en-US" altLang="zh-CN" sz="1500" b="1" kern="1200" dirty="0" smtClean="0"/>
            <a:t>2-13</a:t>
          </a:r>
          <a:r>
            <a:rPr lang="zh-CN" altLang="en-US" sz="1500" b="1" kern="1200" dirty="0" smtClean="0"/>
            <a:t>：完成自制驾驶</a:t>
          </a:r>
          <a:r>
            <a:rPr lang="en-US" altLang="zh-CN" sz="1500" b="1" kern="1200" dirty="0" smtClean="0"/>
            <a:t>II</a:t>
          </a:r>
          <a:r>
            <a:rPr lang="zh-CN" altLang="en-US" sz="1500" b="1" kern="1200" dirty="0" smtClean="0"/>
            <a:t>模块设计</a:t>
          </a:r>
          <a:endParaRPr lang="en-US" sz="1500" b="1" kern="1200" dirty="0"/>
        </a:p>
      </dsp:txBody>
      <dsp:txXfrm>
        <a:off x="4037249" y="2943285"/>
        <a:ext cx="1459564" cy="703747"/>
      </dsp:txXfrm>
    </dsp:sp>
    <dsp:sp modelId="{9739D8B9-8CA2-4D5C-85FA-7E27ADFDF6DB}">
      <dsp:nvSpPr>
        <dsp:cNvPr id="0" name=""/>
        <dsp:cNvSpPr/>
      </dsp:nvSpPr>
      <dsp:spPr>
        <a:xfrm rot="17700000">
          <a:off x="4951023" y="982896"/>
          <a:ext cx="1459564" cy="703747"/>
        </a:xfrm>
        <a:prstGeom prst="rect">
          <a:avLst/>
        </a:prstGeom>
        <a:noFill/>
        <a:ln>
          <a:noFill/>
        </a:ln>
        <a:effectLst/>
      </dsp:spPr>
      <dsp:style>
        <a:lnRef idx="0">
          <a:scrgbClr r="0" g="0" b="0"/>
        </a:lnRef>
        <a:fillRef idx="0">
          <a:scrgbClr r="0" g="0" b="0"/>
        </a:fillRef>
        <a:effectRef idx="0">
          <a:scrgbClr r="0" g="0" b="0"/>
        </a:effectRef>
        <a:fontRef idx="minor"/>
      </dsp:style>
    </dsp:sp>
    <dsp:sp modelId="{D478D4DE-3059-4C31-8C1C-9DADAFB509D4}">
      <dsp:nvSpPr>
        <dsp:cNvPr id="0" name=""/>
        <dsp:cNvSpPr/>
      </dsp:nvSpPr>
      <dsp:spPr>
        <a:xfrm>
          <a:off x="5678415" y="1636318"/>
          <a:ext cx="1357292" cy="1357292"/>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0877F3F0-3F8D-41E6-8AA5-DF639CE69225}">
      <dsp:nvSpPr>
        <dsp:cNvPr id="0" name=""/>
        <dsp:cNvSpPr/>
      </dsp:nvSpPr>
      <dsp:spPr>
        <a:xfrm rot="17700000">
          <a:off x="6156663" y="529847"/>
          <a:ext cx="1687265" cy="813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260" tIns="0" rIns="0" bIns="0" numCol="1" spcCol="1270" anchor="ctr" anchorCtr="0">
          <a:noAutofit/>
        </a:bodyPr>
        <a:lstStyle/>
        <a:p>
          <a:pPr lvl="0" algn="l" defTabSz="844550">
            <a:lnSpc>
              <a:spcPct val="90000"/>
            </a:lnSpc>
            <a:spcBef>
              <a:spcPct val="0"/>
            </a:spcBef>
            <a:spcAft>
              <a:spcPct val="35000"/>
            </a:spcAft>
          </a:pPr>
          <a:r>
            <a:rPr lang="en-US" sz="1900" b="1" kern="1200" dirty="0" smtClean="0"/>
            <a:t>2-16</a:t>
          </a:r>
          <a:r>
            <a:rPr lang="zh-CN" altLang="en-US" sz="1900" b="1" kern="1200" dirty="0" smtClean="0"/>
            <a:t>：输出结果到文件</a:t>
          </a:r>
          <a:endParaRPr lang="en-US" sz="1900" b="1" kern="1200" dirty="0"/>
        </a:p>
      </dsp:txBody>
      <dsp:txXfrm>
        <a:off x="6156663" y="529847"/>
        <a:ext cx="1687265" cy="81313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33EF2A-28DE-409F-AD21-86A2076CBD00}">
      <dsp:nvSpPr>
        <dsp:cNvPr id="0" name=""/>
        <dsp:cNvSpPr/>
      </dsp:nvSpPr>
      <dsp:spPr>
        <a:xfrm>
          <a:off x="1382818"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F98E1FC7-DE4D-4954-B019-C71309D0AA7E}">
      <dsp:nvSpPr>
        <dsp:cNvPr id="0" name=""/>
        <dsp:cNvSpPr/>
      </dsp:nvSpPr>
      <dsp:spPr>
        <a:xfrm rot="17700000">
          <a:off x="1860599"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altLang="zh-CN" sz="2000" b="1" kern="1200" dirty="0" smtClean="0"/>
            <a:t>3-3</a:t>
          </a:r>
          <a:r>
            <a:rPr lang="zh-CN" altLang="en-US" sz="2000" b="1" kern="1200" dirty="0" smtClean="0"/>
            <a:t>：完成混合驾驶模块设计</a:t>
          </a:r>
          <a:endParaRPr lang="en-US" sz="2000" b="1" kern="1200" dirty="0"/>
        </a:p>
      </dsp:txBody>
      <dsp:txXfrm>
        <a:off x="1860599" y="531334"/>
        <a:ext cx="1685618" cy="812337"/>
      </dsp:txXfrm>
    </dsp:sp>
    <dsp:sp modelId="{4ABE6C73-E9C7-4131-9BAA-04A9EC886E2D}">
      <dsp:nvSpPr>
        <dsp:cNvPr id="0" name=""/>
        <dsp:cNvSpPr/>
      </dsp:nvSpPr>
      <dsp:spPr>
        <a:xfrm>
          <a:off x="2840921" y="1962791"/>
          <a:ext cx="703832" cy="703832"/>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29641C78-5CC3-4382-BF5F-F0C1B328AD64}">
      <dsp:nvSpPr>
        <dsp:cNvPr id="0" name=""/>
        <dsp:cNvSpPr/>
      </dsp:nvSpPr>
      <dsp:spPr>
        <a:xfrm rot="17700000">
          <a:off x="2007327" y="2942416"/>
          <a:ext cx="1458138" cy="703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sz="2000" b="1" kern="1200" dirty="0" smtClean="0"/>
            <a:t>3-6</a:t>
          </a:r>
          <a:r>
            <a:rPr lang="zh-CN" altLang="en-US" sz="2000" b="1" kern="1200" dirty="0" smtClean="0"/>
            <a:t>：整定完毕参数</a:t>
          </a:r>
          <a:endParaRPr lang="en-US" sz="2000" b="1" kern="1200" dirty="0"/>
        </a:p>
      </dsp:txBody>
      <dsp:txXfrm>
        <a:off x="2007327" y="2942416"/>
        <a:ext cx="1458138" cy="703059"/>
      </dsp:txXfrm>
    </dsp:sp>
    <dsp:sp modelId="{8281774A-7D67-4CF0-A318-23DC71C9F977}">
      <dsp:nvSpPr>
        <dsp:cNvPr id="0" name=""/>
        <dsp:cNvSpPr/>
      </dsp:nvSpPr>
      <dsp:spPr>
        <a:xfrm rot="17700000">
          <a:off x="2920209" y="983940"/>
          <a:ext cx="1458138" cy="703059"/>
        </a:xfrm>
        <a:prstGeom prst="rect">
          <a:avLst/>
        </a:prstGeom>
        <a:noFill/>
        <a:ln>
          <a:noFill/>
        </a:ln>
        <a:effectLst/>
      </dsp:spPr>
      <dsp:style>
        <a:lnRef idx="0">
          <a:scrgbClr r="0" g="0" b="0"/>
        </a:lnRef>
        <a:fillRef idx="0">
          <a:scrgbClr r="0" g="0" b="0"/>
        </a:fillRef>
        <a:effectRef idx="0">
          <a:scrgbClr r="0" g="0" b="0"/>
        </a:effectRef>
        <a:fontRef idx="minor"/>
      </dsp:style>
    </dsp:sp>
    <dsp:sp modelId="{5FB070F7-02FF-4B5C-94B9-1B9E9EF94A6D}">
      <dsp:nvSpPr>
        <dsp:cNvPr id="0" name=""/>
        <dsp:cNvSpPr/>
      </dsp:nvSpPr>
      <dsp:spPr>
        <a:xfrm>
          <a:off x="3646890"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824836FD-96A5-4B30-8C97-EF875DF56F63}">
      <dsp:nvSpPr>
        <dsp:cNvPr id="0" name=""/>
        <dsp:cNvSpPr/>
      </dsp:nvSpPr>
      <dsp:spPr>
        <a:xfrm rot="17700000">
          <a:off x="4124672"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b="1" kern="1200" dirty="0" smtClean="0"/>
            <a:t>3-10</a:t>
          </a:r>
          <a:r>
            <a:rPr lang="zh-CN" altLang="en-US" sz="2000" b="1" kern="1200" dirty="0" smtClean="0"/>
            <a:t>：单一驾驶策略仿真完成</a:t>
          </a:r>
          <a:endParaRPr lang="en-US" sz="2000" b="1" kern="1200" dirty="0"/>
        </a:p>
      </dsp:txBody>
      <dsp:txXfrm>
        <a:off x="4124672" y="531334"/>
        <a:ext cx="1685618" cy="812337"/>
      </dsp:txXfrm>
    </dsp:sp>
    <dsp:sp modelId="{90EA728B-2D29-4B69-8BD4-889EBAE0967E}">
      <dsp:nvSpPr>
        <dsp:cNvPr id="0" name=""/>
        <dsp:cNvSpPr/>
      </dsp:nvSpPr>
      <dsp:spPr>
        <a:xfrm>
          <a:off x="5105102" y="1636724"/>
          <a:ext cx="1355967" cy="1355967"/>
        </a:xfrm>
        <a:prstGeom prst="donut">
          <a:avLst>
            <a:gd name="adj" fmla="val 2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8273B6F2-7D75-4574-B3A3-202F08BDC24D}">
      <dsp:nvSpPr>
        <dsp:cNvPr id="0" name=""/>
        <dsp:cNvSpPr/>
      </dsp:nvSpPr>
      <dsp:spPr>
        <a:xfrm rot="17700000">
          <a:off x="5582884"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zh-CN" altLang="en-US" sz="2000" b="1" kern="1200" dirty="0" smtClean="0"/>
            <a:t>目前进度：完成混行状态下仿真</a:t>
          </a:r>
          <a:endParaRPr lang="en-US" sz="2000" b="1" kern="1200" dirty="0"/>
        </a:p>
      </dsp:txBody>
      <dsp:txXfrm>
        <a:off x="5582884" y="531334"/>
        <a:ext cx="1685618" cy="812337"/>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layout5.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layout6.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defRPr>
            </a:lvl1pPr>
          </a:lstStyle>
          <a:p>
            <a:pPr>
              <a:defRPr/>
            </a:pPr>
            <a:fld id="{53025AE5-9DC2-4E97-965E-A9B63927657B}" type="datetimeFigureOut">
              <a:rPr lang="zh-CN" altLang="en-US"/>
              <a:pPr>
                <a:defRPr/>
              </a:pPr>
              <a:t>2017/3/23</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99324B6A-CC1C-4BA6-901C-A39F90BC640E}" type="slidenum">
              <a:rPr lang="zh-CN" altLang="en-US"/>
              <a:pPr>
                <a:defRPr/>
              </a:pPr>
              <a:t>‹#›</a:t>
            </a:fld>
            <a:endParaRPr lang="zh-CN" altLang="en-US"/>
          </a:p>
        </p:txBody>
      </p:sp>
    </p:spTree>
    <p:extLst>
      <p:ext uri="{BB962C8B-B14F-4D97-AF65-F5344CB8AC3E}">
        <p14:creationId xmlns:p14="http://schemas.microsoft.com/office/powerpoint/2010/main" val="251987691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交通系统的一个发展方向 </a:t>
            </a:r>
            <a:endParaRPr lang="en-US" altLang="zh-CN" dirty="0" smtClean="0"/>
          </a:p>
          <a:p>
            <a:r>
              <a:rPr lang="zh-CN" altLang="en-US" dirty="0" smtClean="0"/>
              <a:t>解释一下工作方式：交通路口放一个计算机，计算周围来车提供建议</a:t>
            </a:r>
            <a:endParaRPr lang="en-US" altLang="zh-CN" dirty="0" smtClean="0"/>
          </a:p>
          <a:p>
            <a:r>
              <a:rPr lang="zh-CN" altLang="en-US" dirty="0" smtClean="0"/>
              <a:t>现在是热点</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4</a:t>
            </a:fld>
            <a:endParaRPr lang="zh-CN" altLang="en-US"/>
          </a:p>
        </p:txBody>
      </p:sp>
    </p:spTree>
    <p:extLst>
      <p:ext uri="{BB962C8B-B14F-4D97-AF65-F5344CB8AC3E}">
        <p14:creationId xmlns:p14="http://schemas.microsoft.com/office/powerpoint/2010/main" val="19867141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让我们来看一下程序的执行流程，注意这里的用户策略也是和其他过程相互解耦的</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13</a:t>
            </a:fld>
            <a:endParaRPr lang="zh-CN" altLang="en-US"/>
          </a:p>
        </p:txBody>
      </p:sp>
    </p:spTree>
    <p:extLst>
      <p:ext uri="{BB962C8B-B14F-4D97-AF65-F5344CB8AC3E}">
        <p14:creationId xmlns:p14="http://schemas.microsoft.com/office/powerpoint/2010/main" val="41491791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在此基础上，我还对现有的模型进行了一些优化和重新设计</a:t>
            </a:r>
            <a:endParaRPr lang="en-US" altLang="zh-CN" dirty="0" smtClean="0"/>
          </a:p>
          <a:p>
            <a:r>
              <a:rPr lang="zh-CN" altLang="en-US" dirty="0" smtClean="0"/>
              <a:t>比如我设计了一种自主驾驶的模型</a:t>
            </a:r>
            <a:endParaRPr lang="en-US" altLang="zh-CN" dirty="0" smtClean="0"/>
          </a:p>
          <a:p>
            <a:r>
              <a:rPr lang="zh-CN" altLang="en-US" dirty="0" smtClean="0"/>
              <a:t>跟驰模型，描述车辆的正常驾驶行为</a:t>
            </a:r>
            <a:endParaRPr lang="en-US" altLang="zh-CN" dirty="0" smtClean="0"/>
          </a:p>
          <a:p>
            <a:r>
              <a:rPr lang="zh-CN" altLang="en-US" dirty="0" smtClean="0"/>
              <a:t>路口消散模型，描述车辆停车之后的行为</a:t>
            </a:r>
            <a:endParaRPr lang="en-US" dirty="0" smtClean="0"/>
          </a:p>
          <a:p>
            <a:endParaRPr lang="en-US" altLang="zh-CN" dirty="0" smtClean="0"/>
          </a:p>
          <a:p>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14</a:t>
            </a:fld>
            <a:endParaRPr lang="zh-CN" altLang="en-US"/>
          </a:p>
        </p:txBody>
      </p:sp>
    </p:spTree>
    <p:extLst>
      <p:ext uri="{BB962C8B-B14F-4D97-AF65-F5344CB8AC3E}">
        <p14:creationId xmlns:p14="http://schemas.microsoft.com/office/powerpoint/2010/main" val="39944733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同时作为一个小小的额外功能，我提供了自由度更高的红绿灯配比系统并提供了交互界面。同时交互界面也提供了其他</a:t>
            </a:r>
            <a:r>
              <a:rPr lang="zh-CN" altLang="en-US" b="1" dirty="0" smtClean="0"/>
              <a:t>较多但不复杂的用户自主设置参量</a:t>
            </a:r>
            <a:endParaRPr lang="en-US" altLang="zh-CN" b="1" dirty="0" smtClean="0"/>
          </a:p>
          <a:p>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15</a:t>
            </a:fld>
            <a:endParaRPr lang="zh-CN" altLang="en-US"/>
          </a:p>
        </p:txBody>
      </p:sp>
    </p:spTree>
    <p:extLst>
      <p:ext uri="{BB962C8B-B14F-4D97-AF65-F5344CB8AC3E}">
        <p14:creationId xmlns:p14="http://schemas.microsoft.com/office/powerpoint/2010/main" val="31633646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17</a:t>
            </a:fld>
            <a:endParaRPr lang="zh-CN" altLang="en-US"/>
          </a:p>
        </p:txBody>
      </p:sp>
    </p:spTree>
    <p:extLst>
      <p:ext uri="{BB962C8B-B14F-4D97-AF65-F5344CB8AC3E}">
        <p14:creationId xmlns:p14="http://schemas.microsoft.com/office/powerpoint/2010/main" val="16645787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28</a:t>
            </a:fld>
            <a:endParaRPr lang="zh-CN" altLang="en-US"/>
          </a:p>
        </p:txBody>
      </p:sp>
    </p:spTree>
    <p:extLst>
      <p:ext uri="{BB962C8B-B14F-4D97-AF65-F5344CB8AC3E}">
        <p14:creationId xmlns:p14="http://schemas.microsoft.com/office/powerpoint/2010/main" val="32365666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194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9CCC6DCD-8625-49B1-A544-DD3306A188B0}" type="slidenum">
              <a:rPr lang="zh-CN" altLang="en-US" smtClean="0">
                <a:latin typeface="Arial" panose="020B0604020202020204" pitchFamily="34" charset="0"/>
              </a:rPr>
              <a:pPr>
                <a:spcBef>
                  <a:spcPct val="0"/>
                </a:spcBef>
              </a:pPr>
              <a:t>29</a:t>
            </a:fld>
            <a:endParaRPr lang="zh-CN" altLang="en-US" smtClean="0">
              <a:latin typeface="Arial" panose="020B0604020202020204" pitchFamily="34" charset="0"/>
            </a:endParaRPr>
          </a:p>
        </p:txBody>
      </p:sp>
    </p:spTree>
    <p:extLst>
      <p:ext uri="{BB962C8B-B14F-4D97-AF65-F5344CB8AC3E}">
        <p14:creationId xmlns:p14="http://schemas.microsoft.com/office/powerpoint/2010/main" val="5979972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采用了如下两种模型来描述</a:t>
            </a:r>
            <a:endParaRPr lang="en-US" altLang="zh-CN" dirty="0" smtClean="0"/>
          </a:p>
          <a:p>
            <a:r>
              <a:rPr lang="zh-CN" altLang="en-US" dirty="0" smtClean="0"/>
              <a:t>跟驰模型，描述车辆的正常驾驶行为</a:t>
            </a:r>
            <a:endParaRPr lang="en-US" altLang="zh-CN" dirty="0" smtClean="0"/>
          </a:p>
          <a:p>
            <a:r>
              <a:rPr lang="zh-CN" altLang="en-US" dirty="0" smtClean="0"/>
              <a:t>路口消散模型，描述车辆停车之后的行为</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5</a:t>
            </a:fld>
            <a:endParaRPr lang="zh-CN" altLang="en-US"/>
          </a:p>
        </p:txBody>
      </p:sp>
    </p:spTree>
    <p:extLst>
      <p:ext uri="{BB962C8B-B14F-4D97-AF65-F5344CB8AC3E}">
        <p14:creationId xmlns:p14="http://schemas.microsoft.com/office/powerpoint/2010/main" val="2946135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有这种仿真的需求之后我们希望有一个好的平台</a:t>
            </a:r>
            <a:endParaRPr lang="en-US" altLang="zh-CN" dirty="0" smtClean="0"/>
          </a:p>
          <a:p>
            <a:r>
              <a:rPr lang="zh-CN" altLang="en-US" dirty="0" smtClean="0"/>
              <a:t>预调研时获得的相关知识经验等告诉我们传统的这些仿真平台存在问题</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6</a:t>
            </a:fld>
            <a:endParaRPr lang="zh-CN" altLang="en-US"/>
          </a:p>
        </p:txBody>
      </p:sp>
    </p:spTree>
    <p:extLst>
      <p:ext uri="{BB962C8B-B14F-4D97-AF65-F5344CB8AC3E}">
        <p14:creationId xmlns:p14="http://schemas.microsoft.com/office/powerpoint/2010/main" val="42940442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因此我有了开发一个平台并进行一系列此类仿真的想法</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7</a:t>
            </a:fld>
            <a:endParaRPr lang="zh-CN" altLang="en-US"/>
          </a:p>
        </p:txBody>
      </p:sp>
    </p:spTree>
    <p:extLst>
      <p:ext uri="{BB962C8B-B14F-4D97-AF65-F5344CB8AC3E}">
        <p14:creationId xmlns:p14="http://schemas.microsoft.com/office/powerpoint/2010/main" val="4113103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针对平台的问题，我们进行了如下改进（逐条简述）</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8</a:t>
            </a:fld>
            <a:endParaRPr lang="zh-CN" altLang="en-US"/>
          </a:p>
        </p:txBody>
      </p:sp>
    </p:spTree>
    <p:extLst>
      <p:ext uri="{BB962C8B-B14F-4D97-AF65-F5344CB8AC3E}">
        <p14:creationId xmlns:p14="http://schemas.microsoft.com/office/powerpoint/2010/main" val="37553031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为了实现上面所说的优势，我从底层的程序架构上就进行了很多改进和创新</a:t>
            </a:r>
            <a:endParaRPr lang="en-US" altLang="zh-CN" dirty="0" smtClean="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9</a:t>
            </a:fld>
            <a:endParaRPr lang="zh-CN" altLang="en-US"/>
          </a:p>
        </p:txBody>
      </p:sp>
    </p:spTree>
    <p:extLst>
      <p:ext uri="{BB962C8B-B14F-4D97-AF65-F5344CB8AC3E}">
        <p14:creationId xmlns:p14="http://schemas.microsoft.com/office/powerpoint/2010/main" val="298725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之前说到程序运行速度的问题，我也进行了一些创新，但是的确，这方面目前的确存在进一步开拓的空间</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10</a:t>
            </a:fld>
            <a:endParaRPr lang="zh-CN" altLang="en-US"/>
          </a:p>
        </p:txBody>
      </p:sp>
    </p:spTree>
    <p:extLst>
      <p:ext uri="{BB962C8B-B14F-4D97-AF65-F5344CB8AC3E}">
        <p14:creationId xmlns:p14="http://schemas.microsoft.com/office/powerpoint/2010/main" val="35447923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另外，为了使平台的使用更加具有可定制性，我同时比较关注平台的可重用性</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11</a:t>
            </a:fld>
            <a:endParaRPr lang="zh-CN" altLang="en-US"/>
          </a:p>
        </p:txBody>
      </p:sp>
    </p:spTree>
    <p:extLst>
      <p:ext uri="{BB962C8B-B14F-4D97-AF65-F5344CB8AC3E}">
        <p14:creationId xmlns:p14="http://schemas.microsoft.com/office/powerpoint/2010/main" val="2161336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这是我平台的整个架构</a:t>
            </a:r>
            <a:endParaRPr lang="en-US" altLang="zh-CN" dirty="0" smtClean="0"/>
          </a:p>
          <a:p>
            <a:r>
              <a:rPr lang="zh-CN" altLang="en-US" dirty="0" smtClean="0"/>
              <a:t>注意说明三个模块的解耦问题</a:t>
            </a:r>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12</a:t>
            </a:fld>
            <a:endParaRPr lang="zh-CN" altLang="en-US"/>
          </a:p>
        </p:txBody>
      </p:sp>
    </p:spTree>
    <p:extLst>
      <p:ext uri="{BB962C8B-B14F-4D97-AF65-F5344CB8AC3E}">
        <p14:creationId xmlns:p14="http://schemas.microsoft.com/office/powerpoint/2010/main" val="763000448"/>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4.bin"/><Relationship Id="rId7"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image" Target="../media/image2.png"/><Relationship Id="rId5" Type="http://schemas.openxmlformats.org/officeDocument/2006/relationships/oleObject" Target="../embeddings/oleObject5.bin"/><Relationship Id="rId4" Type="http://schemas.openxmlformats.org/officeDocument/2006/relationships/image" Target="../media/image1.png"/><Relationship Id="rId9"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31.bin"/><Relationship Id="rId7" Type="http://schemas.openxmlformats.org/officeDocument/2006/relationships/oleObject" Target="../embeddings/oleObject33.bin"/><Relationship Id="rId2" Type="http://schemas.openxmlformats.org/officeDocument/2006/relationships/slideMaster" Target="../slideMasters/slideMaster1.xml"/><Relationship Id="rId1" Type="http://schemas.openxmlformats.org/officeDocument/2006/relationships/vmlDrawing" Target="../drawings/vmlDrawing11.vml"/><Relationship Id="rId6" Type="http://schemas.openxmlformats.org/officeDocument/2006/relationships/image" Target="../media/image2.png"/><Relationship Id="rId5" Type="http://schemas.openxmlformats.org/officeDocument/2006/relationships/oleObject" Target="../embeddings/oleObject32.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34.bin"/><Relationship Id="rId7" Type="http://schemas.openxmlformats.org/officeDocument/2006/relationships/oleObject" Target="../embeddings/oleObject36.bin"/><Relationship Id="rId2" Type="http://schemas.openxmlformats.org/officeDocument/2006/relationships/slideMaster" Target="../slideMasters/slideMaster1.xml"/><Relationship Id="rId1" Type="http://schemas.openxmlformats.org/officeDocument/2006/relationships/vmlDrawing" Target="../drawings/vmlDrawing12.vml"/><Relationship Id="rId6" Type="http://schemas.openxmlformats.org/officeDocument/2006/relationships/image" Target="../media/image2.png"/><Relationship Id="rId5" Type="http://schemas.openxmlformats.org/officeDocument/2006/relationships/oleObject" Target="../embeddings/oleObject35.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7.bin"/><Relationship Id="rId7"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image" Target="../media/image2.png"/><Relationship Id="rId5" Type="http://schemas.openxmlformats.org/officeDocument/2006/relationships/oleObject" Target="../embeddings/oleObject8.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0.bin"/><Relationship Id="rId7"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2.png"/><Relationship Id="rId5" Type="http://schemas.openxmlformats.org/officeDocument/2006/relationships/oleObject" Target="../embeddings/oleObject11.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3.bin"/><Relationship Id="rId7"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2.png"/><Relationship Id="rId5" Type="http://schemas.openxmlformats.org/officeDocument/2006/relationships/oleObject" Target="../embeddings/oleObject14.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6.bin"/><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2.png"/><Relationship Id="rId5" Type="http://schemas.openxmlformats.org/officeDocument/2006/relationships/oleObject" Target="../embeddings/oleObject17.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9.bin"/><Relationship Id="rId7"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2.png"/><Relationship Id="rId5" Type="http://schemas.openxmlformats.org/officeDocument/2006/relationships/oleObject" Target="../embeddings/oleObject20.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2.bin"/><Relationship Id="rId7"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png"/><Relationship Id="rId5" Type="http://schemas.openxmlformats.org/officeDocument/2006/relationships/oleObject" Target="../embeddings/oleObject23.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5.bin"/><Relationship Id="rId7" Type="http://schemas.openxmlformats.org/officeDocument/2006/relationships/oleObject" Target="../embeddings/oleObject27.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png"/><Relationship Id="rId5" Type="http://schemas.openxmlformats.org/officeDocument/2006/relationships/oleObject" Target="../embeddings/oleObject26.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8.bin"/><Relationship Id="rId7" Type="http://schemas.openxmlformats.org/officeDocument/2006/relationships/oleObject" Target="../embeddings/oleObject30.bin"/><Relationship Id="rId2" Type="http://schemas.openxmlformats.org/officeDocument/2006/relationships/slideMaster" Target="../slideMasters/slideMaster1.xml"/><Relationship Id="rId1" Type="http://schemas.openxmlformats.org/officeDocument/2006/relationships/vmlDrawing" Target="../drawings/vmlDrawing10.vml"/><Relationship Id="rId6" Type="http://schemas.openxmlformats.org/officeDocument/2006/relationships/image" Target="../media/image2.png"/><Relationship Id="rId5" Type="http://schemas.openxmlformats.org/officeDocument/2006/relationships/oleObject" Target="../embeddings/oleObject29.bin"/><Relationship Id="rId4" Type="http://schemas.openxmlformats.org/officeDocument/2006/relationships/image" Target="../media/image1.png"/><Relationship Id="rId9" Type="http://schemas.openxmlformats.org/officeDocument/2006/relationships/image" Target="../media/image5.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1824" name="Image" r:id="rId3" imgW="6371429" imgH="723618" progId="Photoshop.Image.6">
                  <p:embed/>
                </p:oleObj>
              </mc:Choice>
              <mc:Fallback>
                <p:oleObj name="Image" r:id="rId3" imgW="6371429" imgH="723618" progId="Photoshop.Image.6">
                  <p:embed/>
                  <p:pic>
                    <p:nvPicPr>
                      <p:cNvPr id="205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1825" name="Image" r:id="rId5" imgW="3225397" imgH="3377778" progId="Photoshop.Image.6">
                    <p:embed/>
                  </p:oleObj>
                </mc:Choice>
                <mc:Fallback>
                  <p:oleObj name="Image" r:id="rId5" imgW="3225397" imgH="3377778" progId="Photoshop.Image.6">
                    <p:embed/>
                    <p:pic>
                      <p:nvPicPr>
                        <p:cNvPr id="2057"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1826" name="Image" r:id="rId7" imgW="3263492" imgH="2069841" progId="Photoshop.Image.6">
                    <p:embed/>
                  </p:oleObj>
                </mc:Choice>
                <mc:Fallback>
                  <p:oleObj name="Image" r:id="rId7" imgW="3263492" imgH="2069841" progId="Photoshop.Image.6">
                    <p:embed/>
                    <p:pic>
                      <p:nvPicPr>
                        <p:cNvPr id="2058"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CF43E44F-56B3-43DC-8B1C-9D8D5D5C0AD0}"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10" name="Rectangle 6"/>
          <p:cNvSpPr>
            <a:spLocks noGrp="1" noChangeArrowheads="1"/>
          </p:cNvSpPr>
          <p:nvPr>
            <p:ph type="sldNum" sz="quarter" idx="10"/>
          </p:nvPr>
        </p:nvSpPr>
        <p:spPr>
          <a:xfrm>
            <a:off x="539750" y="6165850"/>
            <a:ext cx="2133600" cy="476250"/>
          </a:xfrm>
        </p:spPr>
        <p:txBody>
          <a:bodyPr/>
          <a:lstStyle>
            <a:lvl1pPr algn="l">
              <a:defRPr sz="1600">
                <a:solidFill>
                  <a:srgbClr val="CC0099"/>
                </a:solidFill>
                <a:effectLst>
                  <a:outerShdw blurRad="38100" dist="38100" dir="2700000" algn="tl">
                    <a:srgbClr val="C0C0C0"/>
                  </a:outerShdw>
                </a:effectLst>
              </a:defRPr>
            </a:lvl1pPr>
          </a:lstStyle>
          <a:p>
            <a:pPr>
              <a:defRPr/>
            </a:pPr>
            <a:r>
              <a:rPr lang="en-US" altLang="zh-CN" dirty="0"/>
              <a:t>-</a:t>
            </a:r>
            <a:fld id="{70BA0729-1533-4465-8F07-AA741981B5B6}" type="slidenum">
              <a:rPr lang="en-US" altLang="zh-CN"/>
              <a:pPr>
                <a:defRPr/>
              </a:pPr>
              <a:t>‹#›</a:t>
            </a:fld>
            <a:r>
              <a:rPr lang="en-US" altLang="zh-CN" dirty="0"/>
              <a:t>-</a:t>
            </a:r>
          </a:p>
        </p:txBody>
      </p:sp>
      <p:pic>
        <p:nvPicPr>
          <p:cNvPr id="11"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7772400" y="769193"/>
            <a:ext cx="1293713" cy="12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5731196"/>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41040" name="Image" r:id="rId3" imgW="6371429" imgH="723618" progId="Photoshop.Image.6">
                  <p:embed/>
                </p:oleObj>
              </mc:Choice>
              <mc:Fallback>
                <p:oleObj name="Image" r:id="rId3" imgW="6371429" imgH="723618" progId="Photoshop.Image.6">
                  <p:embed/>
                  <p:pic>
                    <p:nvPicPr>
                      <p:cNvPr id="11266"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41041" name="Image" r:id="rId5" imgW="3225397" imgH="3377778" progId="Photoshop.Image.6">
                    <p:embed/>
                  </p:oleObj>
                </mc:Choice>
                <mc:Fallback>
                  <p:oleObj name="Image" r:id="rId5" imgW="3225397" imgH="3377778" progId="Photoshop.Image.6">
                    <p:embed/>
                    <p:pic>
                      <p:nvPicPr>
                        <p:cNvPr id="11275"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41042" name="Image" r:id="rId7" imgW="3263492" imgH="2069841" progId="Photoshop.Image.6">
                    <p:embed/>
                  </p:oleObj>
                </mc:Choice>
                <mc:Fallback>
                  <p:oleObj name="Image" r:id="rId7" imgW="3263492" imgH="2069841" progId="Photoshop.Image.6">
                    <p:embed/>
                    <p:pic>
                      <p:nvPicPr>
                        <p:cNvPr id="11276"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3876C637-9D0D-4FC6-85CA-DB5D87E9013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0"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1"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2" name="Rectangle 6"/>
          <p:cNvSpPr>
            <a:spLocks noGrp="1" noChangeArrowheads="1"/>
          </p:cNvSpPr>
          <p:nvPr>
            <p:ph type="sldNum" sz="quarter" idx="12"/>
          </p:nvPr>
        </p:nvSpPr>
        <p:spPr/>
        <p:txBody>
          <a:bodyPr/>
          <a:lstStyle>
            <a:lvl1pPr>
              <a:defRPr/>
            </a:lvl1pPr>
          </a:lstStyle>
          <a:p>
            <a:pPr>
              <a:defRPr/>
            </a:pPr>
            <a:fld id="{C21D10BA-EBF8-4615-8C61-601B1E60F708}" type="slidenum">
              <a:rPr lang="en-US" altLang="zh-CN"/>
              <a:pPr>
                <a:defRPr/>
              </a:pPr>
              <a:t>‹#›</a:t>
            </a:fld>
            <a:endParaRPr lang="en-US" altLang="zh-CN" dirty="0"/>
          </a:p>
        </p:txBody>
      </p:sp>
      <p:pic>
        <p:nvPicPr>
          <p:cNvPr id="13"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5090922"/>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42064" name="Image" r:id="rId3" imgW="6371429" imgH="723618" progId="Photoshop.Image.6">
                  <p:embed/>
                </p:oleObj>
              </mc:Choice>
              <mc:Fallback>
                <p:oleObj name="Image" r:id="rId3" imgW="6371429" imgH="723618" progId="Photoshop.Image.6">
                  <p:embed/>
                  <p:pic>
                    <p:nvPicPr>
                      <p:cNvPr id="1229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42065" name="Image" r:id="rId5" imgW="3225397" imgH="3377778" progId="Photoshop.Image.6">
                    <p:embed/>
                  </p:oleObj>
                </mc:Choice>
                <mc:Fallback>
                  <p:oleObj name="Image" r:id="rId5" imgW="3225397" imgH="3377778" progId="Photoshop.Image.6">
                    <p:embed/>
                    <p:pic>
                      <p:nvPicPr>
                        <p:cNvPr id="12299"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42066" name="Image" r:id="rId7" imgW="3263492" imgH="2069841" progId="Photoshop.Image.6">
                    <p:embed/>
                  </p:oleObj>
                </mc:Choice>
                <mc:Fallback>
                  <p:oleObj name="Image" r:id="rId7" imgW="3263492" imgH="2069841" progId="Photoshop.Image.6">
                    <p:embed/>
                    <p:pic>
                      <p:nvPicPr>
                        <p:cNvPr id="12300"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4E6D1341-785C-4821-A10C-314F10CEDD5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竖排标题 1"/>
          <p:cNvSpPr>
            <a:spLocks noGrp="1"/>
          </p:cNvSpPr>
          <p:nvPr>
            <p:ph type="title" orient="vert"/>
          </p:nvPr>
        </p:nvSpPr>
        <p:spPr>
          <a:xfrm>
            <a:off x="6659563" y="981075"/>
            <a:ext cx="2016125" cy="5040313"/>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11188" y="981075"/>
            <a:ext cx="5895975" cy="5040313"/>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0"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1"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2" name="Rectangle 6"/>
          <p:cNvSpPr>
            <a:spLocks noGrp="1" noChangeArrowheads="1"/>
          </p:cNvSpPr>
          <p:nvPr>
            <p:ph type="sldNum" sz="quarter" idx="12"/>
          </p:nvPr>
        </p:nvSpPr>
        <p:spPr/>
        <p:txBody>
          <a:bodyPr/>
          <a:lstStyle>
            <a:lvl1pPr>
              <a:defRPr/>
            </a:lvl1pPr>
          </a:lstStyle>
          <a:p>
            <a:pPr>
              <a:defRPr/>
            </a:pPr>
            <a:fld id="{DB3BA116-D26C-4D51-A7CF-A5FC18C12C7F}" type="slidenum">
              <a:rPr lang="en-US" altLang="zh-CN"/>
              <a:pPr>
                <a:defRPr/>
              </a:pPr>
              <a:t>‹#›</a:t>
            </a:fld>
            <a:endParaRPr lang="en-US" altLang="zh-CN" dirty="0"/>
          </a:p>
        </p:txBody>
      </p:sp>
      <p:pic>
        <p:nvPicPr>
          <p:cNvPr id="13"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18540261"/>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2851" name="Image" r:id="rId3" imgW="6371429" imgH="723618" progId="Photoshop.Image.6">
                  <p:embed/>
                </p:oleObj>
              </mc:Choice>
              <mc:Fallback>
                <p:oleObj name="Image" r:id="rId3" imgW="6371429" imgH="723618" progId="Photoshop.Image.6">
                  <p:embed/>
                  <p:pic>
                    <p:nvPicPr>
                      <p:cNvPr id="3074"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2852" name="Image" r:id="rId5" imgW="3225397" imgH="3377778" progId="Photoshop.Image.6">
                    <p:embed/>
                  </p:oleObj>
                </mc:Choice>
                <mc:Fallback>
                  <p:oleObj name="Image" r:id="rId5" imgW="3225397" imgH="3377778" progId="Photoshop.Image.6">
                    <p:embed/>
                    <p:pic>
                      <p:nvPicPr>
                        <p:cNvPr id="3080"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2853" name="Image" r:id="rId7" imgW="3263492" imgH="2069841" progId="Photoshop.Image.6">
                    <p:embed/>
                  </p:oleObj>
                </mc:Choice>
                <mc:Fallback>
                  <p:oleObj name="Image" r:id="rId7" imgW="3263492" imgH="2069841" progId="Photoshop.Image.6">
                    <p:embed/>
                    <p:pic>
                      <p:nvPicPr>
                        <p:cNvPr id="3081"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38E3AA8E-1C59-42D5-9381-1FF73BD36F2D}"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lvl2pPr>
              <a:defRPr>
                <a:latin typeface="KaiTi" panose="02010609060101010101" pitchFamily="49" charset="-122"/>
                <a:ea typeface="KaiTi" panose="02010609060101010101" pitchFamily="49" charset="-122"/>
              </a:defRPr>
            </a:lvl2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pic>
        <p:nvPicPr>
          <p:cNvPr id="10"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1522897"/>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3872" name="Image" r:id="rId3" imgW="6371429" imgH="723618" progId="Photoshop.Image.6">
                  <p:embed/>
                </p:oleObj>
              </mc:Choice>
              <mc:Fallback>
                <p:oleObj name="Image" r:id="rId3" imgW="6371429" imgH="723618" progId="Photoshop.Image.6">
                  <p:embed/>
                  <p:pic>
                    <p:nvPicPr>
                      <p:cNvPr id="4098"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3873" name="Image" r:id="rId5" imgW="3225397" imgH="3377778" progId="Photoshop.Image.6">
                    <p:embed/>
                  </p:oleObj>
                </mc:Choice>
                <mc:Fallback>
                  <p:oleObj name="Image" r:id="rId5" imgW="3225397" imgH="3377778" progId="Photoshop.Image.6">
                    <p:embed/>
                    <p:pic>
                      <p:nvPicPr>
                        <p:cNvPr id="4104"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3874" name="Image" r:id="rId7" imgW="3263492" imgH="2069841" progId="Photoshop.Image.6">
                    <p:embed/>
                  </p:oleObj>
                </mc:Choice>
                <mc:Fallback>
                  <p:oleObj name="Image" r:id="rId7" imgW="3263492" imgH="2069841" progId="Photoshop.Image.6">
                    <p:embed/>
                    <p:pic>
                      <p:nvPicPr>
                        <p:cNvPr id="4105"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673A8F20-C6DF-42D9-AF9E-449C1FB97D29}"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pic>
        <p:nvPicPr>
          <p:cNvPr id="10"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92288948"/>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4899" name="Image" r:id="rId3" imgW="6371429" imgH="723618" progId="Photoshop.Image.6">
                  <p:embed/>
                </p:oleObj>
              </mc:Choice>
              <mc:Fallback>
                <p:oleObj name="Image" r:id="rId3" imgW="6371429" imgH="723618" progId="Photoshop.Image.6">
                  <p:embed/>
                  <p:pic>
                    <p:nvPicPr>
                      <p:cNvPr id="5122"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4900" name="Image" r:id="rId5" imgW="3225397" imgH="3377778" progId="Photoshop.Image.6">
                    <p:embed/>
                  </p:oleObj>
                </mc:Choice>
                <mc:Fallback>
                  <p:oleObj name="Image" r:id="rId5" imgW="3225397" imgH="3377778" progId="Photoshop.Image.6">
                    <p:embed/>
                    <p:pic>
                      <p:nvPicPr>
                        <p:cNvPr id="5131"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4901" name="Image" r:id="rId7" imgW="3263492" imgH="2069841" progId="Photoshop.Image.6">
                    <p:embed/>
                  </p:oleObj>
                </mc:Choice>
                <mc:Fallback>
                  <p:oleObj name="Image" r:id="rId7" imgW="3263492" imgH="2069841" progId="Photoshop.Image.6">
                    <p:embed/>
                    <p:pic>
                      <p:nvPicPr>
                        <p:cNvPr id="5132"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F5D8C10D-F176-47F0-8A6E-D5A970489EBE}"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11188" y="1916113"/>
            <a:ext cx="3956050" cy="4105275"/>
          </a:xfrm>
        </p:spPr>
        <p:txBody>
          <a:bodyPr/>
          <a:lstStyle>
            <a:lvl1pPr>
              <a:defRPr sz="2800"/>
            </a:lvl1pPr>
            <a:lvl2pPr>
              <a:defRPr sz="2400">
                <a:latin typeface="KaiTi" panose="02010609060101010101" pitchFamily="49" charset="-122"/>
                <a:ea typeface="KaiTi" panose="02010609060101010101" pitchFamily="49" charset="-122"/>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内容占位符 3"/>
          <p:cNvSpPr>
            <a:spLocks noGrp="1"/>
          </p:cNvSpPr>
          <p:nvPr>
            <p:ph sz="half" idx="2"/>
          </p:nvPr>
        </p:nvSpPr>
        <p:spPr>
          <a:xfrm>
            <a:off x="4719638" y="1916113"/>
            <a:ext cx="3956050" cy="4105275"/>
          </a:xfrm>
        </p:spPr>
        <p:txBody>
          <a:bodyPr/>
          <a:lstStyle>
            <a:lvl1pPr>
              <a:defRPr sz="2800"/>
            </a:lvl1pPr>
            <a:lvl2pPr>
              <a:defRPr sz="2400">
                <a:latin typeface="KaiTi" panose="02010609060101010101" pitchFamily="49" charset="-122"/>
                <a:ea typeface="KaiTi" panose="02010609060101010101" pitchFamily="49" charset="-122"/>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03A18C86-428B-4369-83DA-B3AC31BF5B66}"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6772175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graphicFrame>
        <p:nvGraphicFramePr>
          <p:cNvPr id="7"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5920" name="Image" r:id="rId3" imgW="6371429" imgH="723618" progId="Photoshop.Image.6">
                  <p:embed/>
                </p:oleObj>
              </mc:Choice>
              <mc:Fallback>
                <p:oleObj name="Image" r:id="rId3" imgW="6371429" imgH="723618" progId="Photoshop.Image.6">
                  <p:embed/>
                  <p:pic>
                    <p:nvPicPr>
                      <p:cNvPr id="6146"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8" name="Group 11"/>
          <p:cNvGrpSpPr>
            <a:grpSpLocks/>
          </p:cNvGrpSpPr>
          <p:nvPr/>
        </p:nvGrpSpPr>
        <p:grpSpPr bwMode="auto">
          <a:xfrm>
            <a:off x="395288" y="333375"/>
            <a:ext cx="1800225" cy="719138"/>
            <a:chOff x="68" y="255"/>
            <a:chExt cx="1451" cy="608"/>
          </a:xfrm>
        </p:grpSpPr>
        <p:graphicFrame>
          <p:nvGraphicFramePr>
            <p:cNvPr id="9" name="Object 14"/>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5921" name="Image" r:id="rId5" imgW="3225397" imgH="3377778" progId="Photoshop.Image.6">
                    <p:embed/>
                  </p:oleObj>
                </mc:Choice>
                <mc:Fallback>
                  <p:oleObj name="Image" r:id="rId5" imgW="3225397" imgH="3377778" progId="Photoshop.Image.6">
                    <p:embed/>
                    <p:pic>
                      <p:nvPicPr>
                        <p:cNvPr id="6155" name="Object 1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 name="Object 15"/>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5922" name="Image" r:id="rId7" imgW="3263492" imgH="2069841" progId="Photoshop.Image.6">
                    <p:embed/>
                  </p:oleObj>
                </mc:Choice>
                <mc:Fallback>
                  <p:oleObj name="Image" r:id="rId7" imgW="3263492" imgH="2069841" progId="Photoshop.Image.6">
                    <p:embed/>
                    <p:pic>
                      <p:nvPicPr>
                        <p:cNvPr id="6156" name="Object 1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11"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2"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936248BC-88A8-4A0B-8EDE-AF6937FC949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3"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4"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5" name="Rectangle 6"/>
          <p:cNvSpPr>
            <a:spLocks noGrp="1" noChangeArrowheads="1"/>
          </p:cNvSpPr>
          <p:nvPr>
            <p:ph type="sldNum" sz="quarter" idx="12"/>
          </p:nvPr>
        </p:nvSpPr>
        <p:spPr/>
        <p:txBody>
          <a:bodyPr/>
          <a:lstStyle>
            <a:lvl1pPr>
              <a:defRPr/>
            </a:lvl1pPr>
          </a:lstStyle>
          <a:p>
            <a:pPr>
              <a:defRPr/>
            </a:pPr>
            <a:fld id="{A82DD498-D687-4C10-87EC-876F281B6D9D}" type="slidenum">
              <a:rPr lang="en-US" altLang="zh-CN"/>
              <a:pPr>
                <a:defRPr/>
              </a:pPr>
              <a:t>‹#›</a:t>
            </a:fld>
            <a:endParaRPr lang="en-US" altLang="zh-CN" dirty="0"/>
          </a:p>
        </p:txBody>
      </p:sp>
      <p:pic>
        <p:nvPicPr>
          <p:cNvPr id="16"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54506510"/>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graphicFrame>
        <p:nvGraphicFramePr>
          <p:cNvPr id="3"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6944" name="Image" r:id="rId3" imgW="6371429" imgH="723618" progId="Photoshop.Image.6">
                  <p:embed/>
                </p:oleObj>
              </mc:Choice>
              <mc:Fallback>
                <p:oleObj name="Image" r:id="rId3" imgW="6371429" imgH="723618" progId="Photoshop.Image.6">
                  <p:embed/>
                  <p:pic>
                    <p:nvPicPr>
                      <p:cNvPr id="717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4" name="Group 11"/>
          <p:cNvGrpSpPr>
            <a:grpSpLocks/>
          </p:cNvGrpSpPr>
          <p:nvPr/>
        </p:nvGrpSpPr>
        <p:grpSpPr bwMode="auto">
          <a:xfrm>
            <a:off x="395288" y="333375"/>
            <a:ext cx="1800225" cy="719138"/>
            <a:chOff x="68" y="255"/>
            <a:chExt cx="1451" cy="608"/>
          </a:xfrm>
        </p:grpSpPr>
        <p:graphicFrame>
          <p:nvGraphicFramePr>
            <p:cNvPr id="5"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6945" name="Image" r:id="rId5" imgW="3225397" imgH="3377778" progId="Photoshop.Image.6">
                    <p:embed/>
                  </p:oleObj>
                </mc:Choice>
                <mc:Fallback>
                  <p:oleObj name="Image" r:id="rId5" imgW="3225397" imgH="3377778" progId="Photoshop.Image.6">
                    <p:embed/>
                    <p:pic>
                      <p:nvPicPr>
                        <p:cNvPr id="7179"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6"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6946" name="Image" r:id="rId7" imgW="3263492" imgH="2069841" progId="Photoshop.Image.6">
                    <p:embed/>
                  </p:oleObj>
                </mc:Choice>
                <mc:Fallback>
                  <p:oleObj name="Image" r:id="rId7" imgW="3263492" imgH="2069841" progId="Photoshop.Image.6">
                    <p:embed/>
                    <p:pic>
                      <p:nvPicPr>
                        <p:cNvPr id="7180"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7"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8"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770D7689-03FD-441D-99B5-D29DD535D9D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9"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0"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1" name="Rectangle 6"/>
          <p:cNvSpPr>
            <a:spLocks noGrp="1" noChangeArrowheads="1"/>
          </p:cNvSpPr>
          <p:nvPr>
            <p:ph type="sldNum" sz="quarter" idx="12"/>
          </p:nvPr>
        </p:nvSpPr>
        <p:spPr/>
        <p:txBody>
          <a:bodyPr/>
          <a:lstStyle>
            <a:lvl1pPr>
              <a:defRPr/>
            </a:lvl1pPr>
          </a:lstStyle>
          <a:p>
            <a:pPr>
              <a:defRPr/>
            </a:pPr>
            <a:fld id="{CE59533A-A791-41C2-B1EF-CE7B3F0C130F}" type="slidenum">
              <a:rPr lang="en-US" altLang="zh-CN"/>
              <a:pPr>
                <a:defRPr/>
              </a:pPr>
              <a:t>‹#›</a:t>
            </a:fld>
            <a:endParaRPr lang="en-US" altLang="zh-CN" dirty="0"/>
          </a:p>
        </p:txBody>
      </p:sp>
      <p:pic>
        <p:nvPicPr>
          <p:cNvPr id="12"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2812013"/>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graphicFrame>
        <p:nvGraphicFramePr>
          <p:cNvPr id="2"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7968" name="Image" r:id="rId3" imgW="6371429" imgH="723618" progId="Photoshop.Image.6">
                  <p:embed/>
                </p:oleObj>
              </mc:Choice>
              <mc:Fallback>
                <p:oleObj name="Image" r:id="rId3" imgW="6371429" imgH="723618" progId="Photoshop.Image.6">
                  <p:embed/>
                  <p:pic>
                    <p:nvPicPr>
                      <p:cNvPr id="8194"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3" name="Group 11"/>
          <p:cNvGrpSpPr>
            <a:grpSpLocks/>
          </p:cNvGrpSpPr>
          <p:nvPr/>
        </p:nvGrpSpPr>
        <p:grpSpPr bwMode="auto">
          <a:xfrm>
            <a:off x="395288" y="333375"/>
            <a:ext cx="1800225" cy="719138"/>
            <a:chOff x="68" y="255"/>
            <a:chExt cx="1451" cy="608"/>
          </a:xfrm>
        </p:grpSpPr>
        <p:graphicFrame>
          <p:nvGraphicFramePr>
            <p:cNvPr id="4"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7969" name="Image" r:id="rId5" imgW="3225397" imgH="3377778" progId="Photoshop.Image.6">
                    <p:embed/>
                  </p:oleObj>
                </mc:Choice>
                <mc:Fallback>
                  <p:oleObj name="Image" r:id="rId5" imgW="3225397" imgH="3377778" progId="Photoshop.Image.6">
                    <p:embed/>
                    <p:pic>
                      <p:nvPicPr>
                        <p:cNvPr id="8203"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5"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7970" name="Image" r:id="rId7" imgW="3263492" imgH="2069841" progId="Photoshop.Image.6">
                    <p:embed/>
                  </p:oleObj>
                </mc:Choice>
                <mc:Fallback>
                  <p:oleObj name="Image" r:id="rId7" imgW="3263492" imgH="2069841" progId="Photoshop.Image.6">
                    <p:embed/>
                    <p:pic>
                      <p:nvPicPr>
                        <p:cNvPr id="8204"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6"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7"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2AD2CD7C-316F-4B74-B3C5-572C1C01E54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8"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9"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0" name="Rectangle 6"/>
          <p:cNvSpPr>
            <a:spLocks noGrp="1" noChangeArrowheads="1"/>
          </p:cNvSpPr>
          <p:nvPr>
            <p:ph type="sldNum" sz="quarter" idx="12"/>
          </p:nvPr>
        </p:nvSpPr>
        <p:spPr/>
        <p:txBody>
          <a:bodyPr/>
          <a:lstStyle>
            <a:lvl1pPr>
              <a:defRPr/>
            </a:lvl1pPr>
          </a:lstStyle>
          <a:p>
            <a:pPr>
              <a:defRPr/>
            </a:pPr>
            <a:fld id="{3A3FBC80-F949-404D-94EB-5EC6785596F8}" type="slidenum">
              <a:rPr lang="en-US" altLang="zh-CN"/>
              <a:pPr>
                <a:defRPr/>
              </a:pPr>
              <a:t>‹#›</a:t>
            </a:fld>
            <a:endParaRPr lang="en-US" altLang="zh-CN" dirty="0"/>
          </a:p>
        </p:txBody>
      </p:sp>
      <p:pic>
        <p:nvPicPr>
          <p:cNvPr id="11"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6968497"/>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8992" name="Image" r:id="rId3" imgW="6371429" imgH="723618" progId="Photoshop.Image.6">
                  <p:embed/>
                </p:oleObj>
              </mc:Choice>
              <mc:Fallback>
                <p:oleObj name="Image" r:id="rId3" imgW="6371429" imgH="723618" progId="Photoshop.Image.6">
                  <p:embed/>
                  <p:pic>
                    <p:nvPicPr>
                      <p:cNvPr id="9218"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8993" name="Image" r:id="rId5" imgW="3225397" imgH="3377778" progId="Photoshop.Image.6">
                    <p:embed/>
                  </p:oleObj>
                </mc:Choice>
                <mc:Fallback>
                  <p:oleObj name="Image" r:id="rId5" imgW="3225397" imgH="3377778" progId="Photoshop.Image.6">
                    <p:embed/>
                    <p:pic>
                      <p:nvPicPr>
                        <p:cNvPr id="9227"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8994" name="Image" r:id="rId7" imgW="3263492" imgH="2069841" progId="Photoshop.Image.6">
                    <p:embed/>
                  </p:oleObj>
                </mc:Choice>
                <mc:Fallback>
                  <p:oleObj name="Image" r:id="rId7" imgW="3263492" imgH="2069841" progId="Photoshop.Image.6">
                    <p:embed/>
                    <p:pic>
                      <p:nvPicPr>
                        <p:cNvPr id="9228"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A9520936-A582-4D2E-BDA3-D13F9933B82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A0D2717B-2097-49D0-8334-ABEC21F8D1FF}"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0167152"/>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40016" name="Image" r:id="rId3" imgW="6371429" imgH="723618" progId="Photoshop.Image.6">
                  <p:embed/>
                </p:oleObj>
              </mc:Choice>
              <mc:Fallback>
                <p:oleObj name="Image" r:id="rId3" imgW="6371429" imgH="723618" progId="Photoshop.Image.6">
                  <p:embed/>
                  <p:pic>
                    <p:nvPicPr>
                      <p:cNvPr id="10242"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40017" name="Image" r:id="rId5" imgW="3225397" imgH="3377778" progId="Photoshop.Image.6">
                    <p:embed/>
                  </p:oleObj>
                </mc:Choice>
                <mc:Fallback>
                  <p:oleObj name="Image" r:id="rId5" imgW="3225397" imgH="3377778" progId="Photoshop.Image.6">
                    <p:embed/>
                    <p:pic>
                      <p:nvPicPr>
                        <p:cNvPr id="10251"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40018" name="Image" r:id="rId7" imgW="3263492" imgH="2069841" progId="Photoshop.Image.6">
                    <p:embed/>
                  </p:oleObj>
                </mc:Choice>
                <mc:Fallback>
                  <p:oleObj name="Image" r:id="rId7" imgW="3263492" imgH="2069841" progId="Photoshop.Image.6">
                    <p:embed/>
                    <p:pic>
                      <p:nvPicPr>
                        <p:cNvPr id="10252"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47F1953B-9BCB-46D6-AD86-559C7BC7A78E}"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0E3E9532-2F4C-468A-AFBD-92B224F4F328}"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595371"/>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18" Type="http://schemas.openxmlformats.org/officeDocument/2006/relationships/oleObject" Target="../embeddings/oleObject3.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oleObject" Target="../embeddings/oleObject2.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5513" y="981075"/>
            <a:ext cx="6480175"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611188" y="1916113"/>
            <a:ext cx="8064500" cy="410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endParaRPr lang="en-US" altLang="zh-CN" dirty="0"/>
          </a:p>
        </p:txBody>
      </p:sp>
      <p:sp>
        <p:nvSpPr>
          <p:cNvPr id="2"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666316CD-665A-4FAB-B57B-A8F952DC3409}" type="slidenum">
              <a:rPr lang="en-US" altLang="zh-CN"/>
              <a:pPr>
                <a:defRPr/>
              </a:pPr>
              <a:t>‹#›</a:t>
            </a:fld>
            <a:endParaRPr lang="en-US" altLang="zh-CN" dirty="0"/>
          </a:p>
        </p:txBody>
      </p:sp>
      <p:graphicFrame>
        <p:nvGraphicFramePr>
          <p:cNvPr id="1030"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1120" name="Image" r:id="rId14" imgW="6371429" imgH="723618" progId="Photoshop.Image.6">
                  <p:embed/>
                </p:oleObj>
              </mc:Choice>
              <mc:Fallback>
                <p:oleObj name="Image" r:id="rId14" imgW="6371429" imgH="723618" progId="Photoshop.Image.6">
                  <p:embed/>
                  <p:pic>
                    <p:nvPicPr>
                      <p:cNvPr id="0" name="Object 7"/>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1031" name="Group 11"/>
          <p:cNvGrpSpPr>
            <a:grpSpLocks/>
          </p:cNvGrpSpPr>
          <p:nvPr/>
        </p:nvGrpSpPr>
        <p:grpSpPr bwMode="auto">
          <a:xfrm>
            <a:off x="395288" y="333375"/>
            <a:ext cx="1800225" cy="719138"/>
            <a:chOff x="68" y="255"/>
            <a:chExt cx="1451" cy="608"/>
          </a:xfrm>
        </p:grpSpPr>
        <p:graphicFrame>
          <p:nvGraphicFramePr>
            <p:cNvPr id="1034"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1121" name="Image" r:id="rId16" imgW="3225397" imgH="3377778" progId="Photoshop.Image.6">
                    <p:embed/>
                  </p:oleObj>
                </mc:Choice>
                <mc:Fallback>
                  <p:oleObj name="Image" r:id="rId16" imgW="3225397" imgH="3377778" progId="Photoshop.Image.6">
                    <p:embed/>
                    <p:pic>
                      <p:nvPicPr>
                        <p:cNvPr id="0" name="Object 8"/>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35"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1122" name="Image" r:id="rId18" imgW="3263492" imgH="2069841" progId="Photoshop.Image.6">
                    <p:embed/>
                  </p:oleObj>
                </mc:Choice>
                <mc:Fallback>
                  <p:oleObj name="Image" r:id="rId18" imgW="3263492" imgH="2069841" progId="Photoshop.Image.6">
                    <p:embed/>
                    <p:pic>
                      <p:nvPicPr>
                        <p:cNvPr id="0" name="Object 9"/>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1032"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2"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195B7ACB-F0AF-4A7E-8A55-6C0FEF203D2F}"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Tree>
  </p:cSld>
  <p:clrMap bg1="lt1" tx1="dk1" bg2="lt2" tx2="dk2" accent1="accent1" accent2="accent2" accent3="accent3" accent4="accent4" accent5="accent5" accent6="accent6" hlink="hlink" folHlink="folHlink"/>
  <p:sldLayoutIdLst>
    <p:sldLayoutId id="2147484111" r:id="rId1"/>
    <p:sldLayoutId id="2147484112" r:id="rId2"/>
    <p:sldLayoutId id="2147484113" r:id="rId3"/>
    <p:sldLayoutId id="2147484114" r:id="rId4"/>
    <p:sldLayoutId id="2147484115" r:id="rId5"/>
    <p:sldLayoutId id="2147484116" r:id="rId6"/>
    <p:sldLayoutId id="2147484117" r:id="rId7"/>
    <p:sldLayoutId id="2147484118" r:id="rId8"/>
    <p:sldLayoutId id="2147484119" r:id="rId9"/>
    <p:sldLayoutId id="2147484120" r:id="rId10"/>
    <p:sldLayoutId id="2147484121" r:id="rId11"/>
  </p:sldLayoutIdLst>
  <p:transition>
    <p:fade/>
  </p:transition>
  <p:timing>
    <p:tnLst>
      <p:par>
        <p:cTn id="1" dur="indefinite" restart="never" nodeType="tmRoot"/>
      </p:par>
    </p:tnLst>
  </p:timing>
  <p:hf sldNum="0" hdr="0" ftr="0" dt="0"/>
  <p:txStyles>
    <p:titleStyle>
      <a:lvl1pPr algn="l" rtl="0" eaLnBrk="0" fontAlgn="base" hangingPunct="0">
        <a:spcBef>
          <a:spcPct val="0"/>
        </a:spcBef>
        <a:spcAft>
          <a:spcPct val="0"/>
        </a:spcAft>
        <a:defRPr sz="3600" b="1">
          <a:solidFill>
            <a:srgbClr val="CC0099"/>
          </a:solidFill>
          <a:latin typeface="+mj-lt"/>
          <a:ea typeface="+mj-ea"/>
          <a:cs typeface="+mj-cs"/>
        </a:defRPr>
      </a:lvl1pPr>
      <a:lvl2pPr algn="l" rtl="0" eaLnBrk="0" fontAlgn="base" hangingPunct="0">
        <a:spcBef>
          <a:spcPct val="0"/>
        </a:spcBef>
        <a:spcAft>
          <a:spcPct val="0"/>
        </a:spcAft>
        <a:defRPr sz="3600" b="1">
          <a:solidFill>
            <a:srgbClr val="CC0099"/>
          </a:solidFill>
          <a:latin typeface="Arial" charset="0"/>
          <a:ea typeface="华文中宋" pitchFamily="2" charset="-122"/>
        </a:defRPr>
      </a:lvl2pPr>
      <a:lvl3pPr algn="l" rtl="0" eaLnBrk="0" fontAlgn="base" hangingPunct="0">
        <a:spcBef>
          <a:spcPct val="0"/>
        </a:spcBef>
        <a:spcAft>
          <a:spcPct val="0"/>
        </a:spcAft>
        <a:defRPr sz="3600" b="1">
          <a:solidFill>
            <a:srgbClr val="CC0099"/>
          </a:solidFill>
          <a:latin typeface="Arial" charset="0"/>
          <a:ea typeface="华文中宋" pitchFamily="2" charset="-122"/>
        </a:defRPr>
      </a:lvl3pPr>
      <a:lvl4pPr algn="l" rtl="0" eaLnBrk="0" fontAlgn="base" hangingPunct="0">
        <a:spcBef>
          <a:spcPct val="0"/>
        </a:spcBef>
        <a:spcAft>
          <a:spcPct val="0"/>
        </a:spcAft>
        <a:defRPr sz="3600" b="1">
          <a:solidFill>
            <a:srgbClr val="CC0099"/>
          </a:solidFill>
          <a:latin typeface="Arial" charset="0"/>
          <a:ea typeface="华文中宋" pitchFamily="2" charset="-122"/>
        </a:defRPr>
      </a:lvl4pPr>
      <a:lvl5pPr algn="l" rtl="0" eaLnBrk="0" fontAlgn="base" hangingPunct="0">
        <a:spcBef>
          <a:spcPct val="0"/>
        </a:spcBef>
        <a:spcAft>
          <a:spcPct val="0"/>
        </a:spcAft>
        <a:defRPr sz="3600" b="1">
          <a:solidFill>
            <a:srgbClr val="CC0099"/>
          </a:solidFill>
          <a:latin typeface="Arial" charset="0"/>
          <a:ea typeface="华文中宋" pitchFamily="2" charset="-122"/>
        </a:defRPr>
      </a:lvl5pPr>
      <a:lvl6pPr marL="457200" algn="l" rtl="0" fontAlgn="base">
        <a:spcBef>
          <a:spcPct val="0"/>
        </a:spcBef>
        <a:spcAft>
          <a:spcPct val="0"/>
        </a:spcAft>
        <a:defRPr sz="3600" b="1">
          <a:solidFill>
            <a:srgbClr val="CC0099"/>
          </a:solidFill>
          <a:latin typeface="Arial" charset="0"/>
          <a:ea typeface="华文中宋" pitchFamily="2" charset="-122"/>
        </a:defRPr>
      </a:lvl6pPr>
      <a:lvl7pPr marL="914400" algn="l" rtl="0" fontAlgn="base">
        <a:spcBef>
          <a:spcPct val="0"/>
        </a:spcBef>
        <a:spcAft>
          <a:spcPct val="0"/>
        </a:spcAft>
        <a:defRPr sz="3600" b="1">
          <a:solidFill>
            <a:srgbClr val="CC0099"/>
          </a:solidFill>
          <a:latin typeface="Arial" charset="0"/>
          <a:ea typeface="华文中宋" pitchFamily="2" charset="-122"/>
        </a:defRPr>
      </a:lvl7pPr>
      <a:lvl8pPr marL="1371600" algn="l" rtl="0" fontAlgn="base">
        <a:spcBef>
          <a:spcPct val="0"/>
        </a:spcBef>
        <a:spcAft>
          <a:spcPct val="0"/>
        </a:spcAft>
        <a:defRPr sz="3600" b="1">
          <a:solidFill>
            <a:srgbClr val="CC0099"/>
          </a:solidFill>
          <a:latin typeface="Arial" charset="0"/>
          <a:ea typeface="华文中宋" pitchFamily="2" charset="-122"/>
        </a:defRPr>
      </a:lvl8pPr>
      <a:lvl9pPr marL="1828800" algn="l" rtl="0" fontAlgn="base">
        <a:spcBef>
          <a:spcPct val="0"/>
        </a:spcBef>
        <a:spcAft>
          <a:spcPct val="0"/>
        </a:spcAft>
        <a:defRPr sz="3600" b="1">
          <a:solidFill>
            <a:srgbClr val="CC0099"/>
          </a:solidFill>
          <a:latin typeface="Arial" charset="0"/>
          <a:ea typeface="华文中宋" pitchFamily="2" charset="-122"/>
        </a:defRPr>
      </a:lvl9pPr>
    </p:titleStyle>
    <p:bodyStyle>
      <a:lvl1pPr marL="342900" indent="-342900" algn="just" rtl="0" eaLnBrk="0" fontAlgn="base" hangingPunct="0">
        <a:spcBef>
          <a:spcPct val="20000"/>
        </a:spcBef>
        <a:spcAft>
          <a:spcPct val="0"/>
        </a:spcAft>
        <a:buClr>
          <a:srgbClr val="FF0066"/>
        </a:buClr>
        <a:buSzPct val="80000"/>
        <a:buFont typeface="Wingdings" panose="05000000000000000000" pitchFamily="2" charset="2"/>
        <a:buChar char="p"/>
        <a:defRPr sz="3200">
          <a:solidFill>
            <a:schemeClr val="tx1"/>
          </a:solidFill>
          <a:latin typeface="+mn-lt"/>
          <a:ea typeface="+mn-ea"/>
          <a:cs typeface="+mn-cs"/>
        </a:defRPr>
      </a:lvl1pPr>
      <a:lvl2pPr marL="742950" indent="-285750" algn="just" rtl="0" eaLnBrk="0" fontAlgn="base" hangingPunct="0">
        <a:spcBef>
          <a:spcPct val="20000"/>
        </a:spcBef>
        <a:spcAft>
          <a:spcPct val="0"/>
        </a:spcAft>
        <a:buClr>
          <a:srgbClr val="800080"/>
        </a:buClr>
        <a:buSzPct val="80000"/>
        <a:buFont typeface="Wingdings" panose="05000000000000000000" pitchFamily="2" charset="2"/>
        <a:buChar char="p"/>
        <a:defRPr sz="2800" b="1">
          <a:solidFill>
            <a:srgbClr val="3333FF"/>
          </a:solidFill>
          <a:latin typeface="+mn-lt"/>
          <a:ea typeface="楷体_GB2312" pitchFamily="49" charset="-122"/>
        </a:defRPr>
      </a:lvl2pPr>
      <a:lvl3pPr marL="1143000" indent="-228600" algn="just" rtl="0" eaLnBrk="0" fontAlgn="base" hangingPunct="0">
        <a:spcBef>
          <a:spcPct val="20000"/>
        </a:spcBef>
        <a:spcAft>
          <a:spcPct val="0"/>
        </a:spcAft>
        <a:buClr>
          <a:srgbClr val="00CC00"/>
        </a:buClr>
        <a:buSzPct val="90000"/>
        <a:buFont typeface="Wingdings" panose="05000000000000000000" pitchFamily="2" charset="2"/>
        <a:buChar char="n"/>
        <a:defRPr sz="2400">
          <a:solidFill>
            <a:schemeClr val="tx1"/>
          </a:solidFill>
          <a:latin typeface="+mn-lt"/>
          <a:ea typeface="宋体" pitchFamily="2" charset="-122"/>
        </a:defRPr>
      </a:lvl3pPr>
      <a:lvl4pPr marL="1600200" indent="-228600" algn="just" rtl="0" eaLnBrk="0" fontAlgn="base" hangingPunct="0">
        <a:spcBef>
          <a:spcPct val="20000"/>
        </a:spcBef>
        <a:spcAft>
          <a:spcPct val="0"/>
        </a:spcAft>
        <a:buClr>
          <a:srgbClr val="FF6600"/>
        </a:buClr>
        <a:buSzPct val="80000"/>
        <a:buFont typeface="Wingdings" panose="05000000000000000000" pitchFamily="2" charset="2"/>
        <a:buChar char="u"/>
        <a:defRPr sz="2000">
          <a:solidFill>
            <a:schemeClr val="tx1"/>
          </a:solidFill>
          <a:latin typeface="+mn-lt"/>
          <a:ea typeface="宋体"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itchFamily="2" charset="-122"/>
        </a:defRPr>
      </a:lvl5pPr>
      <a:lvl6pPr marL="2514600" indent="-228600" algn="l" rtl="0" fontAlgn="base">
        <a:spcBef>
          <a:spcPct val="20000"/>
        </a:spcBef>
        <a:spcAft>
          <a:spcPct val="0"/>
        </a:spcAft>
        <a:buChar char="»"/>
        <a:defRPr sz="2000">
          <a:solidFill>
            <a:schemeClr val="tx1"/>
          </a:solidFill>
          <a:latin typeface="+mn-lt"/>
          <a:ea typeface="宋体" pitchFamily="2" charset="-122"/>
        </a:defRPr>
      </a:lvl6pPr>
      <a:lvl7pPr marL="2971800" indent="-228600" algn="l" rtl="0" fontAlgn="base">
        <a:spcBef>
          <a:spcPct val="20000"/>
        </a:spcBef>
        <a:spcAft>
          <a:spcPct val="0"/>
        </a:spcAft>
        <a:buChar char="»"/>
        <a:defRPr sz="2000">
          <a:solidFill>
            <a:schemeClr val="tx1"/>
          </a:solidFill>
          <a:latin typeface="+mn-lt"/>
          <a:ea typeface="宋体" pitchFamily="2" charset="-122"/>
        </a:defRPr>
      </a:lvl7pPr>
      <a:lvl8pPr marL="3429000" indent="-228600" algn="l" rtl="0" fontAlgn="base">
        <a:spcBef>
          <a:spcPct val="20000"/>
        </a:spcBef>
        <a:spcAft>
          <a:spcPct val="0"/>
        </a:spcAft>
        <a:buChar char="»"/>
        <a:defRPr sz="2000">
          <a:solidFill>
            <a:schemeClr val="tx1"/>
          </a:solidFill>
          <a:latin typeface="+mn-lt"/>
          <a:ea typeface="宋体" pitchFamily="2" charset="-122"/>
        </a:defRPr>
      </a:lvl8pPr>
      <a:lvl9pPr marL="3886200" indent="-228600" algn="l" rtl="0" fontAlgn="base">
        <a:spcBef>
          <a:spcPct val="20000"/>
        </a:spcBef>
        <a:spcAft>
          <a:spcPct val="0"/>
        </a:spcAft>
        <a:buChar char="»"/>
        <a:defRPr sz="2000">
          <a:solidFill>
            <a:schemeClr val="tx1"/>
          </a:solidFill>
          <a:latin typeface="+mn-lt"/>
          <a:ea typeface="宋体"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4.xml"/><Relationship Id="rId5" Type="http://schemas.microsoft.com/office/2007/relationships/hdphoto" Target="../media/hdphoto2.wdp"/><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mailto:zwt15@mails.tsinghua.edu.cn"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2132856"/>
            <a:ext cx="7772400" cy="1470025"/>
          </a:xfrm>
        </p:spPr>
        <p:txBody>
          <a:bodyPr/>
          <a:lstStyle/>
          <a:p>
            <a:pPr algn="ctr">
              <a:lnSpc>
                <a:spcPct val="150000"/>
              </a:lnSpc>
            </a:pPr>
            <a:r>
              <a:rPr lang="zh-CN" altLang="en-US" dirty="0">
                <a:effectLst>
                  <a:outerShdw blurRad="38100" dist="38100" dir="2700000" algn="tl">
                    <a:srgbClr val="C0C0C0"/>
                  </a:outerShdw>
                </a:effectLst>
                <a:latin typeface="华文中宋" pitchFamily="2" charset="-122"/>
              </a:rPr>
              <a:t>车路协同环境</a:t>
            </a:r>
            <a:r>
              <a:rPr lang="zh-CN" altLang="en-US" dirty="0" smtClean="0">
                <a:effectLst>
                  <a:outerShdw blurRad="38100" dist="38100" dir="2700000" algn="tl">
                    <a:srgbClr val="C0C0C0"/>
                  </a:outerShdw>
                </a:effectLst>
                <a:latin typeface="华文中宋" pitchFamily="2" charset="-122"/>
              </a:rPr>
              <a:t>下路口</a:t>
            </a:r>
            <a:r>
              <a:rPr lang="zh-CN" altLang="en-US" dirty="0">
                <a:effectLst>
                  <a:outerShdw blurRad="38100" dist="38100" dir="2700000" algn="tl">
                    <a:srgbClr val="C0C0C0"/>
                  </a:outerShdw>
                </a:effectLst>
                <a:latin typeface="华文中宋" pitchFamily="2" charset="-122"/>
              </a:rPr>
              <a:t>交通控制仿真系统设计及主动控制建模优化 </a:t>
            </a:r>
            <a:endParaRPr lang="en-US" dirty="0"/>
          </a:p>
        </p:txBody>
      </p:sp>
      <p:sp>
        <p:nvSpPr>
          <p:cNvPr id="3" name="Subtitle 2"/>
          <p:cNvSpPr>
            <a:spLocks noGrp="1"/>
          </p:cNvSpPr>
          <p:nvPr>
            <p:ph type="subTitle" idx="1"/>
          </p:nvPr>
        </p:nvSpPr>
        <p:spPr/>
        <p:txBody>
          <a:bodyPr/>
          <a:lstStyle/>
          <a:p>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星火</a:t>
            </a:r>
            <a:r>
              <a:rPr lang="en-US" altLang="zh-CN" sz="2400" dirty="0">
                <a:effectLst>
                  <a:outerShdw blurRad="38100" dist="38100" dir="2700000" algn="tl">
                    <a:srgbClr val="C0C0C0"/>
                  </a:outerShdw>
                </a:effectLst>
                <a:latin typeface="KaiTi" panose="02010609060101010101" pitchFamily="49" charset="-122"/>
                <a:ea typeface="KaiTi" panose="02010609060101010101" pitchFamily="49" charset="-122"/>
              </a:rPr>
              <a:t>11</a:t>
            </a:r>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期中期项目进度报</a:t>
            </a:r>
            <a:r>
              <a:rPr lang="zh-CN" altLang="en-US" sz="2400" dirty="0" smtClean="0">
                <a:effectLst>
                  <a:outerShdw blurRad="38100" dist="38100" dir="2700000" algn="tl">
                    <a:srgbClr val="C0C0C0"/>
                  </a:outerShdw>
                </a:effectLst>
                <a:latin typeface="KaiTi" panose="02010609060101010101" pitchFamily="49" charset="-122"/>
                <a:ea typeface="KaiTi" panose="02010609060101010101" pitchFamily="49" charset="-122"/>
              </a:rPr>
              <a:t>告</a:t>
            </a:r>
            <a:endParaRPr lang="en-US" altLang="zh-CN" sz="2400" dirty="0" smtClean="0">
              <a:effectLst>
                <a:outerShdw blurRad="38100" dist="38100" dir="2700000" algn="tl">
                  <a:srgbClr val="C0C0C0"/>
                </a:outerShdw>
              </a:effectLst>
              <a:latin typeface="KaiTi" panose="02010609060101010101" pitchFamily="49" charset="-122"/>
              <a:ea typeface="KaiTi" panose="02010609060101010101" pitchFamily="49" charset="-122"/>
            </a:endParaRPr>
          </a:p>
          <a:p>
            <a:pPr eaLnBrk="1" hangingPunct="1">
              <a:defRPr/>
            </a:pPr>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报 告 人：张蔚桐</a:t>
            </a:r>
            <a:endParaRPr lang="en-US" altLang="zh-CN" sz="2400" dirty="0">
              <a:effectLst>
                <a:outerShdw blurRad="38100" dist="38100" dir="2700000" algn="tl">
                  <a:srgbClr val="C0C0C0"/>
                </a:outerShdw>
              </a:effectLst>
              <a:latin typeface="KaiTi" panose="02010609060101010101" pitchFamily="49" charset="-122"/>
              <a:ea typeface="KaiTi" panose="02010609060101010101" pitchFamily="49" charset="-122"/>
            </a:endParaRPr>
          </a:p>
          <a:p>
            <a:pPr eaLnBrk="1" hangingPunct="1">
              <a:defRPr/>
            </a:pPr>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指导教师：姚丹亚 教授</a:t>
            </a:r>
            <a:endParaRPr lang="zh-CN" altLang="zh-CN" sz="2400" dirty="0">
              <a:effectLst>
                <a:outerShdw blurRad="38100" dist="38100" dir="2700000" algn="tl">
                  <a:srgbClr val="C0C0C0"/>
                </a:outerShdw>
              </a:effectLst>
              <a:latin typeface="KaiTi" panose="02010609060101010101" pitchFamily="49" charset="-122"/>
              <a:ea typeface="KaiTi" panose="02010609060101010101" pitchFamily="49" charset="-122"/>
            </a:endParaRPr>
          </a:p>
          <a:p>
            <a:r>
              <a:rPr lang="en-US" altLang="zh-CN" sz="2400" dirty="0">
                <a:effectLst>
                  <a:outerShdw blurRad="38100" dist="38100" dir="2700000" algn="tl">
                    <a:srgbClr val="C0C0C0"/>
                  </a:outerShdw>
                </a:effectLst>
                <a:latin typeface="华文中宋" pitchFamily="2" charset="-122"/>
              </a:rPr>
              <a:t/>
            </a:r>
            <a:br>
              <a:rPr lang="en-US" altLang="zh-CN" sz="2400" dirty="0">
                <a:effectLst>
                  <a:outerShdw blurRad="38100" dist="38100" dir="2700000" algn="tl">
                    <a:srgbClr val="C0C0C0"/>
                  </a:outerShdw>
                </a:effectLst>
                <a:latin typeface="华文中宋" pitchFamily="2" charset="-122"/>
              </a:rPr>
            </a:br>
            <a:endParaRPr lang="en-US" sz="2400" dirty="0"/>
          </a:p>
        </p:txBody>
      </p:sp>
    </p:spTree>
    <p:extLst>
      <p:ext uri="{BB962C8B-B14F-4D97-AF65-F5344CB8AC3E}">
        <p14:creationId xmlns:p14="http://schemas.microsoft.com/office/powerpoint/2010/main" val="2590952014"/>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项目创新点</a:t>
            </a:r>
            <a:r>
              <a:rPr lang="en-US" altLang="zh-CN" dirty="0" smtClean="0"/>
              <a:t>——</a:t>
            </a:r>
            <a:r>
              <a:rPr lang="zh-CN" altLang="en-US" dirty="0" smtClean="0"/>
              <a:t>程序速度</a:t>
            </a:r>
            <a:endParaRPr lang="en-US" dirty="0"/>
          </a:p>
        </p:txBody>
      </p:sp>
      <p:sp>
        <p:nvSpPr>
          <p:cNvPr id="3" name="Content Placeholder 2"/>
          <p:cNvSpPr>
            <a:spLocks noGrp="1"/>
          </p:cNvSpPr>
          <p:nvPr>
            <p:ph idx="1"/>
          </p:nvPr>
        </p:nvSpPr>
        <p:spPr>
          <a:xfrm>
            <a:off x="611188" y="1772817"/>
            <a:ext cx="8064500" cy="4536504"/>
          </a:xfrm>
        </p:spPr>
        <p:txBody>
          <a:bodyPr/>
          <a:lstStyle/>
          <a:p>
            <a:r>
              <a:rPr lang="en-US" b="1" dirty="0" smtClean="0"/>
              <a:t> </a:t>
            </a:r>
            <a:r>
              <a:rPr lang="zh-CN" altLang="en-US" b="1" dirty="0" smtClean="0"/>
              <a:t>采用</a:t>
            </a:r>
            <a:r>
              <a:rPr lang="en-US" altLang="zh-CN" b="1" dirty="0" smtClean="0"/>
              <a:t>C++/Qt</a:t>
            </a:r>
            <a:r>
              <a:rPr lang="zh-CN" altLang="en-US" b="1" dirty="0" smtClean="0"/>
              <a:t>编程</a:t>
            </a:r>
            <a:endParaRPr lang="en-US" altLang="zh-CN" b="1" dirty="0" smtClean="0"/>
          </a:p>
          <a:p>
            <a:pPr lvl="1"/>
            <a:r>
              <a:rPr lang="zh-CN" altLang="en-US" dirty="0" smtClean="0"/>
              <a:t> 程序执行速度比</a:t>
            </a:r>
            <a:r>
              <a:rPr lang="en-US" altLang="zh-CN" dirty="0" smtClean="0"/>
              <a:t>C#</a:t>
            </a:r>
            <a:r>
              <a:rPr lang="zh-CN" altLang="en-US" dirty="0" smtClean="0"/>
              <a:t>等语言快至少一个量级</a:t>
            </a:r>
            <a:endParaRPr lang="en-US" altLang="zh-CN" dirty="0" smtClean="0"/>
          </a:p>
          <a:p>
            <a:pPr lvl="2"/>
            <a:r>
              <a:rPr lang="en-US" altLang="zh-CN" b="1" dirty="0"/>
              <a:t> </a:t>
            </a:r>
            <a:r>
              <a:rPr lang="zh-CN" altLang="en-US" b="1" dirty="0" smtClean="0"/>
              <a:t>注：和开源软件</a:t>
            </a:r>
            <a:r>
              <a:rPr lang="en-US" b="1" dirty="0"/>
              <a:t>City Traffic </a:t>
            </a:r>
            <a:r>
              <a:rPr lang="en-US" b="1" dirty="0" smtClean="0"/>
              <a:t>Simulator (C#)</a:t>
            </a:r>
            <a:r>
              <a:rPr lang="zh-CN" altLang="en-US" b="1" dirty="0" smtClean="0"/>
              <a:t>对比</a:t>
            </a:r>
            <a:endParaRPr lang="en-US" altLang="zh-CN" b="1" dirty="0" smtClean="0"/>
          </a:p>
          <a:p>
            <a:pPr lvl="1"/>
            <a:r>
              <a:rPr lang="en-US" dirty="0" smtClean="0"/>
              <a:t> </a:t>
            </a:r>
            <a:r>
              <a:rPr lang="zh-CN" altLang="en-US" dirty="0" smtClean="0"/>
              <a:t>同时具有良好的可移植性</a:t>
            </a:r>
            <a:endParaRPr lang="en-US" altLang="zh-CN" dirty="0" smtClean="0"/>
          </a:p>
          <a:p>
            <a:pPr lvl="0"/>
            <a:r>
              <a:rPr lang="en-US" altLang="zh-CN" b="1" dirty="0" smtClean="0"/>
              <a:t> </a:t>
            </a:r>
            <a:r>
              <a:rPr lang="zh-CN" altLang="en-US" b="1" dirty="0" smtClean="0"/>
              <a:t>数据结构和算法上的优化</a:t>
            </a:r>
            <a:endParaRPr lang="en-US" altLang="zh-CN" b="1" dirty="0" smtClean="0"/>
          </a:p>
          <a:p>
            <a:pPr lvl="1"/>
            <a:r>
              <a:rPr lang="zh-CN" altLang="en-US" dirty="0" smtClean="0"/>
              <a:t> 通过控制复杂算法的执行来提高仿真速度</a:t>
            </a:r>
            <a:endParaRPr lang="en-US" altLang="zh-CN" dirty="0" smtClean="0"/>
          </a:p>
          <a:p>
            <a:pPr lvl="0"/>
            <a:r>
              <a:rPr lang="en-US" altLang="zh-CN" b="1" dirty="0" smtClean="0"/>
              <a:t> </a:t>
            </a:r>
            <a:r>
              <a:rPr lang="zh-CN" altLang="en-US" b="1" dirty="0" smtClean="0"/>
              <a:t>目前已经可以实现</a:t>
            </a:r>
            <a:r>
              <a:rPr lang="en-US" altLang="zh-CN" b="1" dirty="0" smtClean="0"/>
              <a:t>100</a:t>
            </a:r>
            <a:r>
              <a:rPr lang="zh-CN" altLang="en-US" b="1" dirty="0" smtClean="0"/>
              <a:t>倍速长期仿真</a:t>
            </a:r>
            <a:endParaRPr lang="en-US" altLang="zh-CN" b="1" dirty="0" smtClean="0"/>
          </a:p>
          <a:p>
            <a:pPr lvl="1"/>
            <a:r>
              <a:rPr lang="zh-CN" altLang="en-US" dirty="0" smtClean="0"/>
              <a:t>计划之后采用多线程，</a:t>
            </a:r>
            <a:r>
              <a:rPr lang="en-US" altLang="zh-CN" dirty="0" smtClean="0"/>
              <a:t>OpenGL</a:t>
            </a:r>
            <a:r>
              <a:rPr lang="zh-CN" altLang="en-US" dirty="0" smtClean="0"/>
              <a:t>等技术加速</a:t>
            </a:r>
          </a:p>
        </p:txBody>
      </p:sp>
    </p:spTree>
    <p:extLst>
      <p:ext uri="{BB962C8B-B14F-4D97-AF65-F5344CB8AC3E}">
        <p14:creationId xmlns:p14="http://schemas.microsoft.com/office/powerpoint/2010/main" val="218599259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624959" cy="720725"/>
          </a:xfrm>
        </p:spPr>
        <p:txBody>
          <a:bodyPr/>
          <a:lstStyle/>
          <a:p>
            <a:r>
              <a:rPr lang="zh-CN" altLang="en-US" dirty="0" smtClean="0"/>
              <a:t>项目创新点</a:t>
            </a:r>
            <a:r>
              <a:rPr lang="en-US" altLang="zh-CN" dirty="0" smtClean="0"/>
              <a:t>——</a:t>
            </a:r>
            <a:r>
              <a:rPr lang="zh-CN" altLang="en-US" dirty="0" smtClean="0"/>
              <a:t>平台架构的设计</a:t>
            </a:r>
            <a:endParaRPr lang="en-US" dirty="0"/>
          </a:p>
        </p:txBody>
      </p:sp>
      <p:sp>
        <p:nvSpPr>
          <p:cNvPr id="3" name="Content Placeholder 2"/>
          <p:cNvSpPr>
            <a:spLocks noGrp="1"/>
          </p:cNvSpPr>
          <p:nvPr>
            <p:ph idx="1"/>
          </p:nvPr>
        </p:nvSpPr>
        <p:spPr>
          <a:xfrm>
            <a:off x="611188" y="1916113"/>
            <a:ext cx="8064500" cy="4249191"/>
          </a:xfrm>
        </p:spPr>
        <p:txBody>
          <a:bodyPr/>
          <a:lstStyle/>
          <a:p>
            <a:pPr lvl="0"/>
            <a:r>
              <a:rPr lang="zh-CN" altLang="en-US" b="1" dirty="0" smtClean="0">
                <a:latin typeface="KaiTi" panose="02010609060101010101" pitchFamily="49" charset="-122"/>
                <a:ea typeface="KaiTi" panose="02010609060101010101" pitchFamily="49" charset="-122"/>
              </a:rPr>
              <a:t>搭建高度具有可扩展性，可重用性的平台</a:t>
            </a:r>
            <a:endParaRPr lang="en-US" altLang="zh-CN" b="1" dirty="0" smtClean="0">
              <a:latin typeface="KaiTi" panose="02010609060101010101" pitchFamily="49" charset="-122"/>
              <a:ea typeface="KaiTi" panose="02010609060101010101" pitchFamily="49" charset="-122"/>
            </a:endParaRPr>
          </a:p>
          <a:p>
            <a:pPr lvl="1"/>
            <a:r>
              <a:rPr lang="en-US" dirty="0" smtClean="0">
                <a:latin typeface="KaiTi" panose="02010609060101010101" pitchFamily="49" charset="-122"/>
                <a:ea typeface="KaiTi" panose="02010609060101010101" pitchFamily="49" charset="-122"/>
              </a:rPr>
              <a:t> </a:t>
            </a:r>
            <a:r>
              <a:rPr lang="zh-CN" altLang="en-US" dirty="0" smtClean="0">
                <a:latin typeface="KaiTi" panose="02010609060101010101" pitchFamily="49" charset="-122"/>
                <a:ea typeface="KaiTi" panose="02010609060101010101" pitchFamily="49" charset="-122"/>
              </a:rPr>
              <a:t>后期开发者可直接设计策略并进行验证</a:t>
            </a:r>
            <a:endParaRPr lang="en-US" altLang="zh-CN" dirty="0" smtClean="0">
              <a:latin typeface="KaiTi" panose="02010609060101010101" pitchFamily="49" charset="-122"/>
              <a:ea typeface="KaiTi" panose="02010609060101010101" pitchFamily="49" charset="-122"/>
            </a:endParaRPr>
          </a:p>
          <a:p>
            <a:pPr lvl="1"/>
            <a:r>
              <a:rPr lang="en-US" dirty="0" smtClean="0">
                <a:latin typeface="KaiTi" panose="02010609060101010101" pitchFamily="49" charset="-122"/>
                <a:ea typeface="KaiTi" panose="02010609060101010101" pitchFamily="49" charset="-122"/>
              </a:rPr>
              <a:t> </a:t>
            </a:r>
            <a:r>
              <a:rPr lang="zh-CN" altLang="en-US" dirty="0" smtClean="0">
                <a:latin typeface="KaiTi" panose="02010609060101010101" pitchFamily="49" charset="-122"/>
                <a:ea typeface="KaiTi" panose="02010609060101010101" pitchFamily="49" charset="-122"/>
              </a:rPr>
              <a:t>不同策略效果测试仿真系统有望实现统一</a:t>
            </a:r>
            <a:endParaRPr lang="en-US" altLang="zh-CN" dirty="0" smtClean="0">
              <a:latin typeface="KaiTi" panose="02010609060101010101" pitchFamily="49" charset="-122"/>
              <a:ea typeface="KaiTi" panose="02010609060101010101" pitchFamily="49" charset="-122"/>
            </a:endParaRPr>
          </a:p>
          <a:p>
            <a:pPr lvl="1"/>
            <a:r>
              <a:rPr lang="en-US" altLang="zh-CN" baseline="0" dirty="0" smtClean="0">
                <a:latin typeface="KaiTi" panose="02010609060101010101" pitchFamily="49" charset="-122"/>
                <a:ea typeface="KaiTi" panose="02010609060101010101" pitchFamily="49" charset="-122"/>
              </a:rPr>
              <a:t> </a:t>
            </a:r>
            <a:r>
              <a:rPr lang="zh-CN" altLang="en-US" baseline="0" dirty="0" smtClean="0">
                <a:latin typeface="KaiTi" panose="02010609060101010101" pitchFamily="49" charset="-122"/>
                <a:ea typeface="KaiTi" panose="02010609060101010101" pitchFamily="49" charset="-122"/>
              </a:rPr>
              <a:t>可通过编译命令减去程序相关模块</a:t>
            </a:r>
            <a:endParaRPr lang="en-US" altLang="zh-CN" baseline="0" dirty="0" smtClean="0">
              <a:latin typeface="KaiTi" panose="02010609060101010101" pitchFamily="49" charset="-122"/>
              <a:ea typeface="KaiTi" panose="02010609060101010101" pitchFamily="49" charset="-122"/>
            </a:endParaRPr>
          </a:p>
          <a:p>
            <a:pPr lvl="1"/>
            <a:r>
              <a:rPr lang="en-US" altLang="zh-CN" baseline="0" dirty="0" smtClean="0">
                <a:latin typeface="KaiTi" panose="02010609060101010101" pitchFamily="49" charset="-122"/>
                <a:ea typeface="KaiTi" panose="02010609060101010101" pitchFamily="49" charset="-122"/>
              </a:rPr>
              <a:t> </a:t>
            </a:r>
            <a:r>
              <a:rPr lang="zh-CN" altLang="en-US" baseline="0" dirty="0" smtClean="0">
                <a:latin typeface="KaiTi" panose="02010609060101010101" pitchFamily="49" charset="-122"/>
                <a:ea typeface="KaiTi" panose="02010609060101010101" pitchFamily="49" charset="-122"/>
              </a:rPr>
              <a:t>可通过编译命令选择平台的运行方式</a:t>
            </a:r>
            <a:endParaRPr lang="en-US" altLang="zh-CN" baseline="0" dirty="0" smtClean="0">
              <a:latin typeface="KaiTi" panose="02010609060101010101" pitchFamily="49" charset="-122"/>
              <a:ea typeface="KaiTi" panose="02010609060101010101" pitchFamily="49" charset="-122"/>
            </a:endParaRPr>
          </a:p>
          <a:p>
            <a:pPr lvl="1"/>
            <a:r>
              <a:rPr lang="en-US" altLang="zh-CN" dirty="0" smtClean="0">
                <a:latin typeface="KaiTi" panose="02010609060101010101" pitchFamily="49" charset="-122"/>
                <a:ea typeface="KaiTi" panose="02010609060101010101" pitchFamily="49" charset="-122"/>
              </a:rPr>
              <a:t> </a:t>
            </a:r>
            <a:r>
              <a:rPr lang="zh-CN" altLang="en-US" dirty="0" smtClean="0">
                <a:latin typeface="KaiTi" panose="02010609060101010101" pitchFamily="49" charset="-122"/>
                <a:ea typeface="KaiTi" panose="02010609060101010101" pitchFamily="49" charset="-122"/>
              </a:rPr>
              <a:t>实现批量编译产出</a:t>
            </a:r>
            <a:endParaRPr lang="en-US" altLang="zh-CN" dirty="0" smtClean="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2421774284"/>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zh-CN" altLang="en-US" dirty="0" smtClean="0"/>
              <a:t>平台架构</a:t>
            </a:r>
            <a:endParaRPr lang="en-US" dirty="0"/>
          </a:p>
        </p:txBody>
      </p:sp>
      <p:graphicFrame>
        <p:nvGraphicFramePr>
          <p:cNvPr id="2" name="Content Placeholder 1"/>
          <p:cNvGraphicFramePr>
            <a:graphicFrameLocks noGrp="1"/>
          </p:cNvGraphicFramePr>
          <p:nvPr>
            <p:ph idx="1"/>
            <p:extLst>
              <p:ext uri="{D42A27DB-BD31-4B8C-83A1-F6EECF244321}">
                <p14:modId xmlns:p14="http://schemas.microsoft.com/office/powerpoint/2010/main" val="2012320176"/>
              </p:ext>
            </p:extLst>
          </p:nvPr>
        </p:nvGraphicFramePr>
        <p:xfrm>
          <a:off x="611188" y="1916113"/>
          <a:ext cx="8064500"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ight Arrow 2"/>
          <p:cNvSpPr/>
          <p:nvPr/>
        </p:nvSpPr>
        <p:spPr>
          <a:xfrm>
            <a:off x="611188" y="1916112"/>
            <a:ext cx="1280160" cy="12710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tx1"/>
                </a:solidFill>
              </a:rPr>
              <a:t>提供控制策略</a:t>
            </a:r>
            <a:endParaRPr lang="en-US" b="1" dirty="0">
              <a:solidFill>
                <a:schemeClr val="tx1"/>
              </a:solidFill>
            </a:endParaRPr>
          </a:p>
        </p:txBody>
      </p:sp>
      <p:sp>
        <p:nvSpPr>
          <p:cNvPr id="7" name="Left Arrow 6"/>
          <p:cNvSpPr/>
          <p:nvPr/>
        </p:nvSpPr>
        <p:spPr>
          <a:xfrm>
            <a:off x="6084168" y="1916112"/>
            <a:ext cx="1194432" cy="12710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smtClean="0">
                <a:solidFill>
                  <a:schemeClr val="tx1"/>
                </a:solidFill>
              </a:rPr>
              <a:t>提供交通信号</a:t>
            </a:r>
            <a:endParaRPr lang="en-US" b="1" dirty="0">
              <a:solidFill>
                <a:schemeClr val="tx1"/>
              </a:solidFill>
            </a:endParaRPr>
          </a:p>
        </p:txBody>
      </p:sp>
    </p:spTree>
    <p:extLst>
      <p:ext uri="{BB962C8B-B14F-4D97-AF65-F5344CB8AC3E}">
        <p14:creationId xmlns:p14="http://schemas.microsoft.com/office/powerpoint/2010/main" val="3530179959"/>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程</a:t>
            </a:r>
            <a:r>
              <a:rPr lang="zh-CN" altLang="en-US" dirty="0" smtClean="0"/>
              <a:t>序执行流程</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976020232"/>
              </p:ext>
            </p:extLst>
          </p:nvPr>
        </p:nvGraphicFramePr>
        <p:xfrm>
          <a:off x="611188" y="1916113"/>
          <a:ext cx="8064500"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33756064"/>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696967" cy="720725"/>
          </a:xfrm>
        </p:spPr>
        <p:txBody>
          <a:bodyPr/>
          <a:lstStyle/>
          <a:p>
            <a:r>
              <a:rPr lang="zh-CN" altLang="en-US" dirty="0" smtClean="0"/>
              <a:t>项目创新点</a:t>
            </a:r>
            <a:r>
              <a:rPr lang="en-US" altLang="zh-CN" dirty="0" smtClean="0"/>
              <a:t>——</a:t>
            </a:r>
            <a:r>
              <a:rPr lang="zh-CN" altLang="en-US" dirty="0" smtClean="0"/>
              <a:t>交通模型的设计</a:t>
            </a:r>
            <a:endParaRPr lang="en-US" dirty="0"/>
          </a:p>
        </p:txBody>
      </p:sp>
      <p:sp>
        <p:nvSpPr>
          <p:cNvPr id="3" name="Content Placeholder 2"/>
          <p:cNvSpPr>
            <a:spLocks noGrp="1"/>
          </p:cNvSpPr>
          <p:nvPr>
            <p:ph idx="1"/>
          </p:nvPr>
        </p:nvSpPr>
        <p:spPr/>
        <p:txBody>
          <a:bodyPr/>
          <a:lstStyle/>
          <a:p>
            <a:r>
              <a:rPr lang="zh-CN" altLang="en-US" b="1" dirty="0" smtClean="0"/>
              <a:t> 优化现有的交通模型</a:t>
            </a:r>
            <a:endParaRPr lang="en-US" altLang="zh-CN" b="1" dirty="0" smtClean="0"/>
          </a:p>
          <a:p>
            <a:pPr lvl="1"/>
            <a:r>
              <a:rPr lang="zh-CN" altLang="en-US" dirty="0" smtClean="0"/>
              <a:t> 对跟驰模型等模型进行了一定程度的优化</a:t>
            </a:r>
            <a:endParaRPr lang="en-US" altLang="zh-CN" dirty="0" smtClean="0"/>
          </a:p>
          <a:p>
            <a:pPr lvl="1"/>
            <a:r>
              <a:rPr lang="en-US" dirty="0" smtClean="0"/>
              <a:t> </a:t>
            </a:r>
            <a:r>
              <a:rPr lang="zh-CN" altLang="en-US" dirty="0" smtClean="0"/>
              <a:t>对交通路口的疏散模型进行了物理实现</a:t>
            </a:r>
            <a:endParaRPr lang="en-US" altLang="zh-CN" dirty="0" smtClean="0"/>
          </a:p>
          <a:p>
            <a:pPr lvl="1"/>
            <a:r>
              <a:rPr lang="zh-CN" altLang="en-US" dirty="0" smtClean="0"/>
              <a:t> 设计了合适的数据结构描述这个过程</a:t>
            </a:r>
            <a:endParaRPr lang="en-US" altLang="zh-CN" dirty="0" smtClean="0"/>
          </a:p>
          <a:p>
            <a:pPr lvl="1"/>
            <a:r>
              <a:rPr lang="en-US" dirty="0" smtClean="0"/>
              <a:t> </a:t>
            </a:r>
            <a:r>
              <a:rPr lang="zh-CN" altLang="en-US" dirty="0" smtClean="0"/>
              <a:t>对模型之间的衔接进行了优化</a:t>
            </a:r>
            <a:endParaRPr lang="en-US" altLang="zh-CN" dirty="0" smtClean="0"/>
          </a:p>
          <a:p>
            <a:pPr lvl="0"/>
            <a:r>
              <a:rPr lang="en-US" altLang="zh-CN" b="1" dirty="0" smtClean="0"/>
              <a:t> </a:t>
            </a:r>
            <a:r>
              <a:rPr lang="zh-CN" altLang="en-US" b="1" dirty="0" smtClean="0"/>
              <a:t>设计了新的主动控制的车辆自主驾驶策略</a:t>
            </a:r>
            <a:endParaRPr lang="en-US" altLang="zh-CN" b="1" dirty="0" smtClean="0"/>
          </a:p>
          <a:p>
            <a:pPr lvl="1"/>
            <a:r>
              <a:rPr lang="zh-CN" altLang="en-US" dirty="0" smtClean="0"/>
              <a:t> 目前效果从初步效果上看很好</a:t>
            </a:r>
          </a:p>
        </p:txBody>
      </p:sp>
    </p:spTree>
    <p:extLst>
      <p:ext uri="{BB962C8B-B14F-4D97-AF65-F5344CB8AC3E}">
        <p14:creationId xmlns:p14="http://schemas.microsoft.com/office/powerpoint/2010/main" val="1669486915"/>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768975" cy="720725"/>
          </a:xfrm>
        </p:spPr>
        <p:txBody>
          <a:bodyPr/>
          <a:lstStyle/>
          <a:p>
            <a:r>
              <a:rPr lang="zh-CN" altLang="en-US" dirty="0" smtClean="0"/>
              <a:t>项目创新点</a:t>
            </a:r>
            <a:r>
              <a:rPr lang="en-US" altLang="zh-CN" dirty="0" smtClean="0"/>
              <a:t>——</a:t>
            </a:r>
            <a:r>
              <a:rPr lang="zh-CN" altLang="en-US" dirty="0" smtClean="0"/>
              <a:t>交互界面的设计</a:t>
            </a:r>
            <a:endParaRPr lang="en-US" dirty="0"/>
          </a:p>
        </p:txBody>
      </p:sp>
      <p:sp>
        <p:nvSpPr>
          <p:cNvPr id="3" name="Content Placeholder 2"/>
          <p:cNvSpPr>
            <a:spLocks noGrp="1"/>
          </p:cNvSpPr>
          <p:nvPr>
            <p:ph idx="1"/>
          </p:nvPr>
        </p:nvSpPr>
        <p:spPr/>
        <p:txBody>
          <a:bodyPr/>
          <a:lstStyle/>
          <a:p>
            <a:r>
              <a:rPr lang="zh-CN" altLang="en-US" b="1" dirty="0" smtClean="0"/>
              <a:t> 提供较多但不复杂的用户自主设置参量</a:t>
            </a:r>
            <a:endParaRPr lang="en-US" altLang="zh-CN" b="1" dirty="0" smtClean="0"/>
          </a:p>
          <a:p>
            <a:pPr lvl="1"/>
            <a:r>
              <a:rPr lang="zh-CN" altLang="en-US" dirty="0" smtClean="0"/>
              <a:t>提供用户自定义信号配时系统和简单辅助</a:t>
            </a:r>
            <a:endParaRPr lang="en-US" altLang="zh-CN" dirty="0" smtClean="0"/>
          </a:p>
          <a:p>
            <a:pPr lvl="1"/>
            <a:r>
              <a:rPr lang="zh-CN" altLang="en-US" dirty="0" smtClean="0"/>
              <a:t>提供对车流情况的控制</a:t>
            </a:r>
            <a:endParaRPr lang="en-US" altLang="zh-CN" dirty="0" smtClean="0"/>
          </a:p>
          <a:p>
            <a:pPr lvl="1"/>
            <a:r>
              <a:rPr lang="zh-CN" altLang="en-US" dirty="0" smtClean="0"/>
              <a:t>提供对仿真速度的实时控制</a:t>
            </a:r>
            <a:endParaRPr lang="en-US" dirty="0"/>
          </a:p>
        </p:txBody>
      </p:sp>
    </p:spTree>
    <p:extLst>
      <p:ext uri="{BB962C8B-B14F-4D97-AF65-F5344CB8AC3E}">
        <p14:creationId xmlns:p14="http://schemas.microsoft.com/office/powerpoint/2010/main" val="819873921"/>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195513" y="981075"/>
            <a:ext cx="6696967" cy="720725"/>
          </a:xfrm>
        </p:spPr>
        <p:txBody>
          <a:bodyPr/>
          <a:lstStyle/>
          <a:p>
            <a:r>
              <a:rPr lang="zh-CN" altLang="en-US" dirty="0" smtClean="0"/>
              <a:t>个人工作介绍</a:t>
            </a:r>
            <a:endParaRPr lang="en-US" dirty="0"/>
          </a:p>
        </p:txBody>
      </p:sp>
      <p:sp>
        <p:nvSpPr>
          <p:cNvPr id="5" name="Content Placeholder 4"/>
          <p:cNvSpPr>
            <a:spLocks noGrp="1"/>
          </p:cNvSpPr>
          <p:nvPr>
            <p:ph idx="1"/>
          </p:nvPr>
        </p:nvSpPr>
        <p:spPr/>
        <p:txBody>
          <a:bodyPr/>
          <a:lstStyle/>
          <a:p>
            <a:r>
              <a:rPr lang="zh-CN" altLang="en-US" sz="2800" b="1" dirty="0" smtClean="0"/>
              <a:t>代码贡献量</a:t>
            </a:r>
            <a:endParaRPr lang="en-US" altLang="zh-CN" sz="2800" b="1" dirty="0" smtClean="0"/>
          </a:p>
          <a:p>
            <a:pPr lvl="1"/>
            <a:r>
              <a:rPr lang="zh-CN" altLang="en-US" sz="2400" dirty="0"/>
              <a:t>代</a:t>
            </a:r>
            <a:r>
              <a:rPr lang="zh-CN" altLang="en-US" sz="2400" dirty="0" smtClean="0"/>
              <a:t>码总计：</a:t>
            </a:r>
            <a:r>
              <a:rPr lang="en-US" altLang="zh-CN" sz="2400" dirty="0" smtClean="0"/>
              <a:t>3k (</a:t>
            </a:r>
            <a:r>
              <a:rPr lang="zh-CN" altLang="en-US" sz="2400" dirty="0" smtClean="0"/>
              <a:t>约</a:t>
            </a:r>
            <a:r>
              <a:rPr lang="en-US" altLang="zh-CN" sz="2400" dirty="0" smtClean="0"/>
              <a:t> 6k++</a:t>
            </a:r>
            <a:r>
              <a:rPr lang="zh-CN" altLang="en-US" sz="2400" dirty="0" smtClean="0"/>
              <a:t>，</a:t>
            </a:r>
            <a:r>
              <a:rPr lang="en-US" altLang="zh-CN" sz="2400" dirty="0" smtClean="0"/>
              <a:t>3k--)</a:t>
            </a:r>
          </a:p>
          <a:p>
            <a:pPr lvl="1"/>
            <a:r>
              <a:rPr lang="zh-CN" altLang="en-US" sz="2400" dirty="0" smtClean="0"/>
              <a:t>重构： </a:t>
            </a:r>
            <a:r>
              <a:rPr lang="en-US" altLang="zh-CN" sz="2400" dirty="0" smtClean="0"/>
              <a:t>3</a:t>
            </a:r>
            <a:r>
              <a:rPr lang="zh-CN" altLang="en-US" sz="2400" dirty="0" smtClean="0"/>
              <a:t>次</a:t>
            </a:r>
            <a:endParaRPr lang="en-US" altLang="zh-CN" sz="2400" dirty="0" smtClean="0"/>
          </a:p>
          <a:p>
            <a:pPr lvl="1"/>
            <a:r>
              <a:rPr lang="en-US" altLang="zh-CN" sz="2400" dirty="0" smtClean="0"/>
              <a:t>GitHub </a:t>
            </a:r>
            <a:r>
              <a:rPr lang="zh-CN" altLang="en-US" sz="2400" dirty="0" smtClean="0"/>
              <a:t>上</a:t>
            </a:r>
            <a:r>
              <a:rPr lang="en-US" altLang="zh-CN" sz="2400" dirty="0" smtClean="0"/>
              <a:t>130+</a:t>
            </a:r>
            <a:r>
              <a:rPr lang="zh-CN" altLang="en-US" sz="2400" dirty="0" smtClean="0"/>
              <a:t>次提交记录</a:t>
            </a:r>
            <a:endParaRPr lang="en-US" altLang="zh-CN" sz="2400" dirty="0" smtClean="0"/>
          </a:p>
          <a:p>
            <a:pPr lvl="1"/>
            <a:endParaRPr lang="en-US" altLang="zh-CN" dirty="0" smtClean="0"/>
          </a:p>
        </p:txBody>
      </p:sp>
      <p:pic>
        <p:nvPicPr>
          <p:cNvPr id="8" name="Picture 7"/>
          <p:cNvPicPr>
            <a:picLocks noChangeAspect="1"/>
          </p:cNvPicPr>
          <p:nvPr/>
        </p:nvPicPr>
        <p:blipFill>
          <a:blip r:embed="rId2"/>
          <a:stretch>
            <a:fillRect/>
          </a:stretch>
        </p:blipFill>
        <p:spPr>
          <a:xfrm>
            <a:off x="2627672" y="3745850"/>
            <a:ext cx="5615856" cy="2275538"/>
          </a:xfrm>
          <a:prstGeom prst="rect">
            <a:avLst/>
          </a:prstGeom>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177322824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0728"/>
            <a:ext cx="6480175" cy="935385"/>
          </a:xfrm>
        </p:spPr>
        <p:txBody>
          <a:bodyPr/>
          <a:lstStyle/>
          <a:p>
            <a:pPr algn="ctr"/>
            <a:r>
              <a:rPr lang="zh-CN" altLang="en-US" dirty="0" smtClean="0"/>
              <a:t>个人工作历程介绍</a:t>
            </a:r>
            <a:r>
              <a:rPr lang="en-US" altLang="zh-CN" dirty="0" smtClean="0"/>
              <a:t/>
            </a:r>
            <a:br>
              <a:rPr lang="en-US" altLang="zh-CN" dirty="0" smtClean="0"/>
            </a:br>
            <a:r>
              <a:rPr lang="zh-CN" altLang="en-US" dirty="0" smtClean="0"/>
              <a:t>（</a:t>
            </a:r>
            <a:r>
              <a:rPr lang="en-US" altLang="zh-CN" dirty="0" smtClean="0"/>
              <a:t>2017</a:t>
            </a:r>
            <a:r>
              <a:rPr lang="zh-CN" altLang="en-US" dirty="0" smtClean="0"/>
              <a:t>年</a:t>
            </a:r>
            <a:r>
              <a:rPr lang="en-US" altLang="zh-CN" dirty="0" smtClean="0"/>
              <a:t>1</a:t>
            </a:r>
            <a:r>
              <a:rPr lang="zh-CN" altLang="en-US" dirty="0" smtClean="0"/>
              <a:t>月前）</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56431398"/>
              </p:ext>
            </p:extLst>
          </p:nvPr>
        </p:nvGraphicFramePr>
        <p:xfrm>
          <a:off x="71438" y="1916113"/>
          <a:ext cx="9001124" cy="4105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00170322"/>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480175" cy="1511821"/>
          </a:xfrm>
        </p:spPr>
        <p:txBody>
          <a:bodyPr/>
          <a:lstStyle/>
          <a:p>
            <a:pPr algn="ctr"/>
            <a:r>
              <a:rPr lang="zh-CN" altLang="en-US" dirty="0" smtClean="0"/>
              <a:t>个人工作历程介绍</a:t>
            </a:r>
            <a:r>
              <a:rPr lang="en-US" altLang="zh-CN" dirty="0" smtClean="0"/>
              <a:t/>
            </a:r>
            <a:br>
              <a:rPr lang="en-US" altLang="zh-CN" dirty="0" smtClean="0"/>
            </a:br>
            <a:r>
              <a:rPr lang="zh-CN" altLang="en-US" dirty="0" smtClean="0"/>
              <a:t>（</a:t>
            </a:r>
            <a:r>
              <a:rPr lang="en-US" altLang="zh-CN" dirty="0" smtClean="0"/>
              <a:t>2017</a:t>
            </a:r>
            <a:r>
              <a:rPr lang="zh-CN" altLang="en-US" dirty="0" smtClean="0"/>
              <a:t>年</a:t>
            </a:r>
            <a:r>
              <a:rPr lang="en-US" altLang="zh-CN" dirty="0" smtClean="0"/>
              <a:t>1</a:t>
            </a:r>
            <a:r>
              <a:rPr lang="zh-CN" altLang="en-US" dirty="0" smtClean="0"/>
              <a:t>月</a:t>
            </a:r>
            <a:r>
              <a:rPr lang="en-US" altLang="zh-CN" dirty="0" smtClean="0"/>
              <a:t>-2017</a:t>
            </a:r>
            <a:r>
              <a:rPr lang="zh-CN" altLang="en-US" dirty="0" smtClean="0"/>
              <a:t>年</a:t>
            </a:r>
            <a:r>
              <a:rPr lang="en-US" altLang="zh-CN" dirty="0" smtClean="0"/>
              <a:t>3</a:t>
            </a:r>
            <a:r>
              <a:rPr lang="zh-CN" altLang="en-US" dirty="0" smtClean="0"/>
              <a:t>月）</a:t>
            </a:r>
            <a:r>
              <a:rPr lang="en-US" dirty="0" smtClean="0"/>
              <a:t/>
            </a:r>
            <a:br>
              <a:rPr lang="en-US" dirty="0" smtClean="0"/>
            </a:b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774610698"/>
              </p:ext>
            </p:extLst>
          </p:nvPr>
        </p:nvGraphicFramePr>
        <p:xfrm>
          <a:off x="539750" y="1916113"/>
          <a:ext cx="8064500"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434291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0728"/>
            <a:ext cx="6480175" cy="1008112"/>
          </a:xfrm>
        </p:spPr>
        <p:txBody>
          <a:bodyPr/>
          <a:lstStyle/>
          <a:p>
            <a:pPr algn="ctr"/>
            <a:r>
              <a:rPr lang="zh-CN" altLang="en-US" dirty="0" smtClean="0"/>
              <a:t>个人工作历程介绍</a:t>
            </a:r>
            <a:r>
              <a:rPr lang="en-US" altLang="zh-CN" dirty="0" smtClean="0"/>
              <a:t/>
            </a:r>
            <a:br>
              <a:rPr lang="en-US" altLang="zh-CN" dirty="0" smtClean="0"/>
            </a:br>
            <a:r>
              <a:rPr lang="zh-CN" altLang="en-US" dirty="0" smtClean="0"/>
              <a:t>（</a:t>
            </a:r>
            <a:r>
              <a:rPr lang="en-US" altLang="zh-CN" dirty="0" smtClean="0"/>
              <a:t>2017</a:t>
            </a:r>
            <a:r>
              <a:rPr lang="zh-CN" altLang="en-US" dirty="0" smtClean="0"/>
              <a:t>年</a:t>
            </a:r>
            <a:r>
              <a:rPr lang="en-US" altLang="zh-CN" dirty="0" smtClean="0"/>
              <a:t>3</a:t>
            </a:r>
            <a:r>
              <a:rPr lang="zh-CN" altLang="en-US" dirty="0" smtClean="0"/>
              <a:t>月后）</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294902725"/>
              </p:ext>
            </p:extLst>
          </p:nvPr>
        </p:nvGraphicFramePr>
        <p:xfrm>
          <a:off x="305594" y="1916113"/>
          <a:ext cx="8532812"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54574579"/>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Outline</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7190536"/>
              </p:ext>
            </p:extLst>
          </p:nvPr>
        </p:nvGraphicFramePr>
        <p:xfrm>
          <a:off x="539750" y="1916113"/>
          <a:ext cx="8064500"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31898965"/>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程序核心功能介绍</a:t>
            </a:r>
            <a:endParaRPr lang="en-US" dirty="0"/>
          </a:p>
        </p:txBody>
      </p:sp>
      <p:sp>
        <p:nvSpPr>
          <p:cNvPr id="3" name="Content Placeholder 2"/>
          <p:cNvSpPr>
            <a:spLocks noGrp="1"/>
          </p:cNvSpPr>
          <p:nvPr>
            <p:ph idx="1"/>
          </p:nvPr>
        </p:nvSpPr>
        <p:spPr/>
        <p:txBody>
          <a:bodyPr/>
          <a:lstStyle/>
          <a:p>
            <a:r>
              <a:rPr lang="en-US" b="1" dirty="0" smtClean="0"/>
              <a:t> </a:t>
            </a:r>
            <a:r>
              <a:rPr lang="zh-CN" altLang="en-US" b="1" dirty="0" smtClean="0"/>
              <a:t>仿真运行截图</a:t>
            </a:r>
            <a:endParaRPr lang="en-US" altLang="zh-CN" b="1" dirty="0" smtClean="0"/>
          </a:p>
        </p:txBody>
      </p:sp>
      <p:pic>
        <p:nvPicPr>
          <p:cNvPr id="4" name="Picture 3"/>
          <p:cNvPicPr>
            <a:picLocks noChangeAspect="1"/>
          </p:cNvPicPr>
          <p:nvPr/>
        </p:nvPicPr>
        <p:blipFill>
          <a:blip r:embed="rId2"/>
          <a:stretch>
            <a:fillRect/>
          </a:stretch>
        </p:blipFill>
        <p:spPr>
          <a:xfrm>
            <a:off x="2627784" y="2636312"/>
            <a:ext cx="6047904" cy="3385076"/>
          </a:xfrm>
          <a:prstGeom prst="rect">
            <a:avLst/>
          </a:prstGeom>
        </p:spPr>
      </p:pic>
      <p:sp>
        <p:nvSpPr>
          <p:cNvPr id="7" name="TextBox 6"/>
          <p:cNvSpPr txBox="1"/>
          <p:nvPr/>
        </p:nvSpPr>
        <p:spPr>
          <a:xfrm>
            <a:off x="755577" y="3476347"/>
            <a:ext cx="1439936" cy="461665"/>
          </a:xfrm>
          <a:prstGeom prst="rect">
            <a:avLst/>
          </a:prstGeom>
          <a:noFill/>
        </p:spPr>
        <p:txBody>
          <a:bodyPr wrap="square" rtlCol="0">
            <a:spAutoFit/>
          </a:bodyPr>
          <a:lstStyle/>
          <a:p>
            <a:r>
              <a:rPr lang="zh-CN" altLang="en-US" sz="2400" b="1" dirty="0" smtClean="0"/>
              <a:t>仿真界面</a:t>
            </a:r>
            <a:endParaRPr lang="en-US" sz="2400" b="1" dirty="0"/>
          </a:p>
        </p:txBody>
      </p:sp>
      <p:cxnSp>
        <p:nvCxnSpPr>
          <p:cNvPr id="11" name="Elbow Connector 10"/>
          <p:cNvCxnSpPr>
            <a:stCxn id="7" idx="2"/>
            <a:endCxn id="4" idx="1"/>
          </p:cNvCxnSpPr>
          <p:nvPr/>
        </p:nvCxnSpPr>
        <p:spPr>
          <a:xfrm rot="16200000" flipH="1">
            <a:off x="1856245" y="3557311"/>
            <a:ext cx="390838" cy="1152239"/>
          </a:xfrm>
          <a:prstGeom prst="bentConnector2">
            <a:avLst/>
          </a:prstGeom>
          <a:ln w="76200">
            <a:tailEnd type="triangle"/>
          </a:ln>
        </p:spPr>
        <p:style>
          <a:lnRef idx="1">
            <a:schemeClr val="dk1"/>
          </a:lnRef>
          <a:fillRef idx="0">
            <a:schemeClr val="dk1"/>
          </a:fillRef>
          <a:effectRef idx="0">
            <a:schemeClr val="dk1"/>
          </a:effectRef>
          <a:fontRef idx="minor">
            <a:schemeClr val="tx1"/>
          </a:fontRef>
        </p:style>
      </p:cxnSp>
      <p:sp>
        <p:nvSpPr>
          <p:cNvPr id="15" name="TextBox 14"/>
          <p:cNvSpPr txBox="1"/>
          <p:nvPr/>
        </p:nvSpPr>
        <p:spPr>
          <a:xfrm>
            <a:off x="6660232" y="1844824"/>
            <a:ext cx="1415772" cy="461665"/>
          </a:xfrm>
          <a:prstGeom prst="rect">
            <a:avLst/>
          </a:prstGeom>
          <a:noFill/>
        </p:spPr>
        <p:txBody>
          <a:bodyPr wrap="none" rtlCol="0">
            <a:spAutoFit/>
          </a:bodyPr>
          <a:lstStyle/>
          <a:p>
            <a:r>
              <a:rPr lang="zh-CN" altLang="en-US" sz="2400" b="1" dirty="0" smtClean="0"/>
              <a:t>仿真控制</a:t>
            </a:r>
            <a:endParaRPr lang="en-US" sz="2400" b="1" dirty="0"/>
          </a:p>
        </p:txBody>
      </p:sp>
      <p:cxnSp>
        <p:nvCxnSpPr>
          <p:cNvPr id="17" name="Straight Arrow Connector 16"/>
          <p:cNvCxnSpPr>
            <a:stCxn id="15" idx="2"/>
          </p:cNvCxnSpPr>
          <p:nvPr/>
        </p:nvCxnSpPr>
        <p:spPr>
          <a:xfrm>
            <a:off x="7368118" y="2306489"/>
            <a:ext cx="0" cy="762471"/>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19" name="TextBox 18"/>
          <p:cNvSpPr txBox="1"/>
          <p:nvPr/>
        </p:nvSpPr>
        <p:spPr>
          <a:xfrm>
            <a:off x="1217456" y="5226059"/>
            <a:ext cx="1415772" cy="461665"/>
          </a:xfrm>
          <a:prstGeom prst="rect">
            <a:avLst/>
          </a:prstGeom>
          <a:noFill/>
        </p:spPr>
        <p:txBody>
          <a:bodyPr wrap="none" rtlCol="0">
            <a:spAutoFit/>
          </a:bodyPr>
          <a:lstStyle/>
          <a:p>
            <a:r>
              <a:rPr lang="zh-CN" altLang="en-US" sz="2400" b="1" dirty="0" smtClean="0"/>
              <a:t>初步统计</a:t>
            </a:r>
            <a:endParaRPr lang="en-US" sz="2400" b="1" dirty="0"/>
          </a:p>
        </p:txBody>
      </p:sp>
      <p:cxnSp>
        <p:nvCxnSpPr>
          <p:cNvPr id="32" name="Straight Arrow Connector 31"/>
          <p:cNvCxnSpPr>
            <a:stCxn id="19" idx="3"/>
          </p:cNvCxnSpPr>
          <p:nvPr/>
        </p:nvCxnSpPr>
        <p:spPr>
          <a:xfrm flipV="1">
            <a:off x="2633228" y="5456891"/>
            <a:ext cx="3378932" cy="1"/>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05956855"/>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程序核心功能介绍</a:t>
            </a:r>
            <a:endParaRPr lang="en-US" dirty="0"/>
          </a:p>
        </p:txBody>
      </p:sp>
      <p:sp>
        <p:nvSpPr>
          <p:cNvPr id="3" name="Content Placeholder 2"/>
          <p:cNvSpPr>
            <a:spLocks noGrp="1"/>
          </p:cNvSpPr>
          <p:nvPr>
            <p:ph idx="1"/>
          </p:nvPr>
        </p:nvSpPr>
        <p:spPr/>
        <p:txBody>
          <a:bodyPr/>
          <a:lstStyle/>
          <a:p>
            <a:r>
              <a:rPr lang="en-US" b="1" dirty="0" smtClean="0"/>
              <a:t> </a:t>
            </a:r>
            <a:r>
              <a:rPr lang="zh-CN" altLang="en-US" b="1" dirty="0" smtClean="0"/>
              <a:t>红路灯配比设置</a:t>
            </a:r>
            <a:endParaRPr lang="en-US" altLang="zh-CN" b="1" dirty="0" smtClean="0"/>
          </a:p>
        </p:txBody>
      </p:sp>
      <p:pic>
        <p:nvPicPr>
          <p:cNvPr id="4" name="Picture 3"/>
          <p:cNvPicPr>
            <a:picLocks noChangeAspect="1"/>
          </p:cNvPicPr>
          <p:nvPr/>
        </p:nvPicPr>
        <p:blipFill>
          <a:blip r:embed="rId2"/>
          <a:stretch>
            <a:fillRect/>
          </a:stretch>
        </p:blipFill>
        <p:spPr>
          <a:xfrm>
            <a:off x="2627785" y="2633924"/>
            <a:ext cx="6044697" cy="3383280"/>
          </a:xfrm>
          <a:prstGeom prst="rect">
            <a:avLst/>
          </a:prstGeom>
          <a:effectLst>
            <a:outerShdw blurRad="50800" dist="38100" dir="2700000" algn="tl" rotWithShape="0">
              <a:prstClr val="black">
                <a:alpha val="40000"/>
              </a:prstClr>
            </a:outerShdw>
          </a:effectLst>
        </p:spPr>
      </p:pic>
      <p:sp>
        <p:nvSpPr>
          <p:cNvPr id="5" name="TextBox 4"/>
          <p:cNvSpPr txBox="1"/>
          <p:nvPr/>
        </p:nvSpPr>
        <p:spPr>
          <a:xfrm>
            <a:off x="755577" y="3476347"/>
            <a:ext cx="1439936" cy="461665"/>
          </a:xfrm>
          <a:prstGeom prst="rect">
            <a:avLst/>
          </a:prstGeom>
          <a:noFill/>
        </p:spPr>
        <p:txBody>
          <a:bodyPr wrap="square" rtlCol="0">
            <a:spAutoFit/>
          </a:bodyPr>
          <a:lstStyle/>
          <a:p>
            <a:r>
              <a:rPr lang="zh-CN" altLang="en-US" sz="2400" b="1" dirty="0"/>
              <a:t>辅</a:t>
            </a:r>
            <a:r>
              <a:rPr lang="zh-CN" altLang="en-US" sz="2400" b="1" dirty="0" smtClean="0"/>
              <a:t>助设计</a:t>
            </a:r>
            <a:endParaRPr lang="en-US" sz="2400" b="1" dirty="0"/>
          </a:p>
        </p:txBody>
      </p:sp>
      <p:cxnSp>
        <p:nvCxnSpPr>
          <p:cNvPr id="6" name="Elbow Connector 5"/>
          <p:cNvCxnSpPr>
            <a:stCxn id="5" idx="2"/>
          </p:cNvCxnSpPr>
          <p:nvPr/>
        </p:nvCxnSpPr>
        <p:spPr>
          <a:xfrm rot="16200000" flipH="1">
            <a:off x="1856245" y="3557311"/>
            <a:ext cx="390838" cy="1152239"/>
          </a:xfrm>
          <a:prstGeom prst="bentConnector2">
            <a:avLst/>
          </a:prstGeom>
          <a:ln w="76200">
            <a:tailEnd type="triangle"/>
          </a:ln>
        </p:spPr>
        <p:style>
          <a:lnRef idx="1">
            <a:schemeClr val="dk1"/>
          </a:lnRef>
          <a:fillRef idx="0">
            <a:schemeClr val="dk1"/>
          </a:fillRef>
          <a:effectRef idx="0">
            <a:schemeClr val="dk1"/>
          </a:effectRef>
          <a:fontRef idx="minor">
            <a:schemeClr val="tx1"/>
          </a:fontRef>
        </p:style>
      </p:cxnSp>
      <p:sp>
        <p:nvSpPr>
          <p:cNvPr id="7" name="TextBox 6"/>
          <p:cNvSpPr txBox="1"/>
          <p:nvPr/>
        </p:nvSpPr>
        <p:spPr>
          <a:xfrm>
            <a:off x="6516216" y="1701800"/>
            <a:ext cx="1758815" cy="461665"/>
          </a:xfrm>
          <a:prstGeom prst="rect">
            <a:avLst/>
          </a:prstGeom>
          <a:noFill/>
        </p:spPr>
        <p:txBody>
          <a:bodyPr wrap="none" rtlCol="0">
            <a:spAutoFit/>
          </a:bodyPr>
          <a:lstStyle/>
          <a:p>
            <a:r>
              <a:rPr lang="en-US" altLang="zh-CN" sz="2400" b="1" dirty="0" smtClean="0"/>
              <a:t>12</a:t>
            </a:r>
            <a:r>
              <a:rPr lang="zh-CN" altLang="en-US" sz="2400" b="1" dirty="0"/>
              <a:t>灯</a:t>
            </a:r>
            <a:r>
              <a:rPr lang="zh-CN" altLang="en-US" sz="2400" b="1" dirty="0" smtClean="0"/>
              <a:t>全局图</a:t>
            </a:r>
            <a:endParaRPr lang="en-US" sz="2400" b="1" dirty="0"/>
          </a:p>
        </p:txBody>
      </p:sp>
      <p:cxnSp>
        <p:nvCxnSpPr>
          <p:cNvPr id="8" name="Straight Arrow Connector 7"/>
          <p:cNvCxnSpPr>
            <a:stCxn id="7" idx="2"/>
          </p:cNvCxnSpPr>
          <p:nvPr/>
        </p:nvCxnSpPr>
        <p:spPr>
          <a:xfrm flipH="1">
            <a:off x="7236296" y="2163465"/>
            <a:ext cx="159328" cy="708277"/>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285477" y="5555539"/>
            <a:ext cx="2339102" cy="461665"/>
          </a:xfrm>
          <a:prstGeom prst="rect">
            <a:avLst/>
          </a:prstGeom>
          <a:noFill/>
        </p:spPr>
        <p:txBody>
          <a:bodyPr wrap="none" rtlCol="0">
            <a:spAutoFit/>
          </a:bodyPr>
          <a:lstStyle/>
          <a:p>
            <a:r>
              <a:rPr lang="zh-CN" altLang="en-US" sz="2400" b="1" dirty="0" smtClean="0"/>
              <a:t>相关信息和控制</a:t>
            </a:r>
            <a:endParaRPr lang="en-US" sz="2400" b="1" dirty="0"/>
          </a:p>
        </p:txBody>
      </p:sp>
      <p:cxnSp>
        <p:nvCxnSpPr>
          <p:cNvPr id="10" name="Straight Arrow Connector 9"/>
          <p:cNvCxnSpPr>
            <a:stCxn id="9" idx="3"/>
          </p:cNvCxnSpPr>
          <p:nvPr/>
        </p:nvCxnSpPr>
        <p:spPr>
          <a:xfrm flipV="1">
            <a:off x="2624579" y="5341226"/>
            <a:ext cx="3459589" cy="445146"/>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19826930"/>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项目核心功能介绍</a:t>
            </a:r>
            <a:endParaRPr lang="en-US" dirty="0"/>
          </a:p>
        </p:txBody>
      </p:sp>
      <p:sp>
        <p:nvSpPr>
          <p:cNvPr id="3" name="Content Placeholder 2"/>
          <p:cNvSpPr>
            <a:spLocks noGrp="1"/>
          </p:cNvSpPr>
          <p:nvPr>
            <p:ph idx="1"/>
          </p:nvPr>
        </p:nvSpPr>
        <p:spPr/>
        <p:txBody>
          <a:bodyPr/>
          <a:lstStyle/>
          <a:p>
            <a:r>
              <a:rPr lang="zh-CN" altLang="en-US" b="1" dirty="0" smtClean="0"/>
              <a:t> 不同驾驶策略仿真的初步成果</a:t>
            </a:r>
            <a:endParaRPr lang="en-US" altLang="zh-CN" b="1" dirty="0" smtClean="0"/>
          </a:p>
          <a:p>
            <a:pPr lvl="1"/>
            <a:r>
              <a:rPr lang="zh-CN" altLang="en-US" dirty="0" smtClean="0"/>
              <a:t> 已经完成了</a:t>
            </a:r>
            <a:r>
              <a:rPr lang="en-US" altLang="zh-CN" dirty="0" smtClean="0"/>
              <a:t>3</a:t>
            </a:r>
            <a:r>
              <a:rPr lang="zh-CN" altLang="en-US" dirty="0" smtClean="0"/>
              <a:t>种驾驶策略在不同流量和信号配比下的仿真</a:t>
            </a:r>
            <a:endParaRPr lang="en-US" altLang="zh-CN" dirty="0" smtClean="0"/>
          </a:p>
          <a:p>
            <a:pPr lvl="1"/>
            <a:r>
              <a:rPr lang="en-US" dirty="0" smtClean="0"/>
              <a:t> </a:t>
            </a:r>
            <a:r>
              <a:rPr lang="zh-CN" altLang="en-US" dirty="0" smtClean="0"/>
              <a:t>计划进行更多的仿真测试和混合情况下的仿真测试</a:t>
            </a:r>
            <a:endParaRPr lang="en-US" dirty="0"/>
          </a:p>
        </p:txBody>
      </p:sp>
    </p:spTree>
    <p:extLst>
      <p:ext uri="{BB962C8B-B14F-4D97-AF65-F5344CB8AC3E}">
        <p14:creationId xmlns:p14="http://schemas.microsoft.com/office/powerpoint/2010/main" val="3067305804"/>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3: </a:t>
            </a:r>
            <a:r>
              <a:rPr lang="zh-CN" altLang="en-US" dirty="0" smtClean="0"/>
              <a:t>项目成果展望</a:t>
            </a:r>
            <a:endParaRPr lang="en-US" dirty="0"/>
          </a:p>
        </p:txBody>
      </p:sp>
      <p:sp>
        <p:nvSpPr>
          <p:cNvPr id="3" name="Text Placeholder 2"/>
          <p:cNvSpPr>
            <a:spLocks noGrp="1"/>
          </p:cNvSpPr>
          <p:nvPr>
            <p:ph type="body" idx="1"/>
          </p:nvPr>
        </p:nvSpPr>
        <p:spPr/>
        <p:txBody>
          <a:bodyPr/>
          <a:lstStyle/>
          <a:p>
            <a:r>
              <a:rPr lang="zh-CN" altLang="en-US" b="1" dirty="0" smtClean="0"/>
              <a:t>已经获得的成果</a:t>
            </a:r>
            <a:endParaRPr lang="en-US" altLang="zh-CN" b="1" dirty="0" smtClean="0"/>
          </a:p>
          <a:p>
            <a:r>
              <a:rPr lang="zh-CN" altLang="en-US" b="1" dirty="0" smtClean="0"/>
              <a:t>项目下一步的发展方向</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8715"/>
          <a:stretch/>
        </p:blipFill>
        <p:spPr>
          <a:xfrm>
            <a:off x="3720392" y="1072775"/>
            <a:ext cx="4774321" cy="1828800"/>
          </a:xfrm>
          <a:prstGeom prst="rect">
            <a:avLst/>
          </a:prstGeom>
        </p:spPr>
      </p:pic>
    </p:spTree>
    <p:extLst>
      <p:ext uri="{BB962C8B-B14F-4D97-AF65-F5344CB8AC3E}">
        <p14:creationId xmlns:p14="http://schemas.microsoft.com/office/powerpoint/2010/main" val="3783353708"/>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zh-CN" altLang="en-US" dirty="0"/>
              <a:t>项</a:t>
            </a:r>
            <a:r>
              <a:rPr lang="zh-CN" altLang="en-US" dirty="0" smtClean="0"/>
              <a:t>目已取得的研究成果</a:t>
            </a:r>
            <a:endParaRPr lang="en-US" dirty="0"/>
          </a:p>
        </p:txBody>
      </p:sp>
      <p:sp>
        <p:nvSpPr>
          <p:cNvPr id="5" name="Content Placeholder 4"/>
          <p:cNvSpPr>
            <a:spLocks noGrp="1"/>
          </p:cNvSpPr>
          <p:nvPr>
            <p:ph idx="1"/>
          </p:nvPr>
        </p:nvSpPr>
        <p:spPr/>
        <p:txBody>
          <a:bodyPr/>
          <a:lstStyle/>
          <a:p>
            <a:r>
              <a:rPr lang="zh-CN" altLang="en-US" b="1" dirty="0" smtClean="0"/>
              <a:t> 不同驾驶策略在不同流量下的表现</a:t>
            </a:r>
            <a:endParaRPr lang="en-US" altLang="zh-CN" b="1" dirty="0" smtClean="0"/>
          </a:p>
          <a:p>
            <a:pPr lvl="1"/>
            <a:r>
              <a:rPr lang="zh-CN" altLang="en-US" dirty="0" smtClean="0"/>
              <a:t> 使用平均延误，平均停车次数和平均停车时间进行考察</a:t>
            </a:r>
            <a:endParaRPr lang="en-US" altLang="zh-CN" dirty="0" smtClean="0"/>
          </a:p>
          <a:p>
            <a:pPr lvl="1"/>
            <a:r>
              <a:rPr lang="zh-CN" altLang="en-US" dirty="0" smtClean="0"/>
              <a:t>三种驾驶策略的区分</a:t>
            </a:r>
            <a:endParaRPr lang="en-US" altLang="zh-CN" dirty="0" smtClean="0"/>
          </a:p>
          <a:p>
            <a:pPr lvl="2"/>
            <a:r>
              <a:rPr lang="en-US" b="1" dirty="0" smtClean="0"/>
              <a:t> </a:t>
            </a:r>
            <a:r>
              <a:rPr lang="zh-CN" altLang="en-US" b="1" dirty="0" smtClean="0"/>
              <a:t>第一种： 人工驾驶</a:t>
            </a:r>
            <a:endParaRPr lang="en-US" altLang="zh-CN" b="1" dirty="0" smtClean="0"/>
          </a:p>
          <a:p>
            <a:pPr lvl="2"/>
            <a:r>
              <a:rPr lang="en-US" b="1" dirty="0" smtClean="0"/>
              <a:t> </a:t>
            </a:r>
            <a:r>
              <a:rPr lang="zh-CN" altLang="en-US" b="1" dirty="0" smtClean="0"/>
              <a:t>第二种： 没有车路协同的自主驾驶</a:t>
            </a:r>
            <a:endParaRPr lang="en-US" altLang="zh-CN" b="1" dirty="0" smtClean="0"/>
          </a:p>
          <a:p>
            <a:pPr lvl="2"/>
            <a:r>
              <a:rPr lang="zh-CN" altLang="en-US" b="1" dirty="0" smtClean="0"/>
              <a:t> 第三种： 有车路协同（车辆间通信）的自主驾驶</a:t>
            </a:r>
            <a:endParaRPr lang="en-US" altLang="zh-CN" b="1" dirty="0" smtClean="0"/>
          </a:p>
        </p:txBody>
      </p:sp>
    </p:spTree>
    <p:extLst>
      <p:ext uri="{BB962C8B-B14F-4D97-AF65-F5344CB8AC3E}">
        <p14:creationId xmlns:p14="http://schemas.microsoft.com/office/powerpoint/2010/main" val="1338307114"/>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平台策略运行效果图</a:t>
            </a:r>
            <a:endParaRPr lang="en-US" dirty="0"/>
          </a:p>
        </p:txBody>
      </p:sp>
      <p:pic>
        <p:nvPicPr>
          <p:cNvPr id="11" name="Content Placeholder 10"/>
          <p:cNvPicPr>
            <a:picLocks noGrp="1" noChangeAspect="1"/>
          </p:cNvPicPr>
          <p:nvPr>
            <p:ph sz="half" idx="1"/>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0" y="2171895"/>
            <a:ext cx="4572000" cy="3880277"/>
          </a:xfrm>
          <a:prstGeom prst="rect">
            <a:avLst/>
          </a:prstGeom>
        </p:spPr>
      </p:pic>
      <p:pic>
        <p:nvPicPr>
          <p:cNvPr id="12" name="Content Placeholder 11"/>
          <p:cNvPicPr>
            <a:picLocks noGrp="1" noChangeAspect="1"/>
          </p:cNvPicPr>
          <p:nvPr>
            <p:ph sz="half" idx="2"/>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4572000" y="2171894"/>
            <a:ext cx="4572001" cy="3880277"/>
          </a:xfrm>
          <a:prstGeom prst="rect">
            <a:avLst/>
          </a:prstGeom>
        </p:spPr>
      </p:pic>
    </p:spTree>
    <p:extLst>
      <p:ext uri="{BB962C8B-B14F-4D97-AF65-F5344CB8AC3E}">
        <p14:creationId xmlns:p14="http://schemas.microsoft.com/office/powerpoint/2010/main" val="3776472231"/>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zh-CN" altLang="en-US" dirty="0"/>
              <a:t>项</a:t>
            </a:r>
            <a:r>
              <a:rPr lang="zh-CN" altLang="en-US" dirty="0" smtClean="0"/>
              <a:t>目已取得的研究成果</a:t>
            </a:r>
            <a:endParaRPr lang="en-US" dirty="0"/>
          </a:p>
        </p:txBody>
      </p:sp>
      <p:sp>
        <p:nvSpPr>
          <p:cNvPr id="5" name="Content Placeholder 4"/>
          <p:cNvSpPr>
            <a:spLocks noGrp="1"/>
          </p:cNvSpPr>
          <p:nvPr>
            <p:ph idx="1"/>
          </p:nvPr>
        </p:nvSpPr>
        <p:spPr/>
        <p:txBody>
          <a:bodyPr/>
          <a:lstStyle/>
          <a:p>
            <a:r>
              <a:rPr lang="zh-CN" altLang="en-US" b="1" dirty="0" smtClean="0"/>
              <a:t> 两种自主驾驶策略和人工驾驶策略混行情况下的交通效率</a:t>
            </a:r>
            <a:endParaRPr lang="en-US" altLang="zh-CN" b="1" dirty="0" smtClean="0"/>
          </a:p>
          <a:p>
            <a:pPr lvl="1"/>
            <a:r>
              <a:rPr lang="zh-CN" altLang="en-US" dirty="0" smtClean="0"/>
              <a:t> 策略情况和参考指标和上面相同</a:t>
            </a:r>
            <a:endParaRPr lang="en-US" altLang="zh-CN" dirty="0" smtClean="0"/>
          </a:p>
          <a:p>
            <a:pPr lvl="1"/>
            <a:r>
              <a:rPr lang="en-US" altLang="zh-CN" dirty="0" smtClean="0"/>
              <a:t> </a:t>
            </a:r>
            <a:r>
              <a:rPr lang="zh-CN" altLang="en-US" dirty="0" smtClean="0"/>
              <a:t>具体的数据和模型的稳定性需要进一步的测试，基本已经和理想预期相符</a:t>
            </a:r>
            <a:endParaRPr lang="en-US" altLang="zh-CN" dirty="0" smtClean="0"/>
          </a:p>
        </p:txBody>
      </p:sp>
    </p:spTree>
    <p:extLst>
      <p:ext uri="{BB962C8B-B14F-4D97-AF65-F5344CB8AC3E}">
        <p14:creationId xmlns:p14="http://schemas.microsoft.com/office/powerpoint/2010/main" val="99148534"/>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项目未来发展方向</a:t>
            </a:r>
            <a:endParaRPr lang="en-US" dirty="0"/>
          </a:p>
        </p:txBody>
      </p:sp>
      <p:sp>
        <p:nvSpPr>
          <p:cNvPr id="3" name="Content Placeholder 2"/>
          <p:cNvSpPr>
            <a:spLocks noGrp="1"/>
          </p:cNvSpPr>
          <p:nvPr>
            <p:ph idx="1"/>
          </p:nvPr>
        </p:nvSpPr>
        <p:spPr/>
        <p:txBody>
          <a:bodyPr/>
          <a:lstStyle/>
          <a:p>
            <a:r>
              <a:rPr lang="en-US" sz="2800" b="1" dirty="0" smtClean="0"/>
              <a:t> </a:t>
            </a:r>
            <a:r>
              <a:rPr lang="zh-CN" altLang="en-US" sz="2800" b="1" dirty="0" smtClean="0"/>
              <a:t>进行进一步的重构，提高平台稳定性</a:t>
            </a:r>
            <a:endParaRPr lang="en-US" altLang="zh-CN" sz="2800" b="1" dirty="0" smtClean="0"/>
          </a:p>
          <a:p>
            <a:pPr lvl="1"/>
            <a:r>
              <a:rPr lang="zh-CN" altLang="en-US" sz="2400" dirty="0" smtClean="0"/>
              <a:t>目前平台在进行对混合情况的仿真时只能连续运行</a:t>
            </a:r>
            <a:r>
              <a:rPr lang="en-US" altLang="zh-CN" sz="2400" dirty="0" smtClean="0"/>
              <a:t>5h,</a:t>
            </a:r>
            <a:r>
              <a:rPr lang="zh-CN" altLang="en-US" sz="2400" dirty="0" smtClean="0"/>
              <a:t>可能存在问题</a:t>
            </a:r>
            <a:endParaRPr lang="en-US" altLang="zh-CN" sz="2400" dirty="0" smtClean="0"/>
          </a:p>
          <a:p>
            <a:r>
              <a:rPr lang="en-US" sz="2800" b="1" dirty="0" smtClean="0"/>
              <a:t> </a:t>
            </a:r>
            <a:r>
              <a:rPr lang="zh-CN" altLang="en-US" sz="2800" b="1" dirty="0" smtClean="0"/>
              <a:t>采用多线程和</a:t>
            </a:r>
            <a:r>
              <a:rPr lang="en-US" altLang="zh-CN" sz="2800" b="1" dirty="0" smtClean="0"/>
              <a:t>OpenGL</a:t>
            </a:r>
            <a:r>
              <a:rPr lang="zh-CN" altLang="en-US" sz="2800" b="1" dirty="0" smtClean="0"/>
              <a:t>等技术提高仿真速率</a:t>
            </a:r>
            <a:endParaRPr lang="en-US" altLang="zh-CN" sz="2800" b="1" dirty="0" smtClean="0"/>
          </a:p>
          <a:p>
            <a:pPr lvl="1"/>
            <a:r>
              <a:rPr lang="zh-CN" altLang="en-US" sz="2400" dirty="0" smtClean="0"/>
              <a:t>目前性能瓶颈出现在仿真时的资源分配和</a:t>
            </a:r>
            <a:r>
              <a:rPr lang="en-US" altLang="zh-CN" sz="2400" dirty="0" smtClean="0"/>
              <a:t>UI</a:t>
            </a:r>
            <a:r>
              <a:rPr lang="zh-CN" altLang="en-US" sz="2400" dirty="0" smtClean="0"/>
              <a:t>的显示和刷新上</a:t>
            </a:r>
            <a:endParaRPr lang="en-US" altLang="zh-CN" sz="2400" dirty="0" smtClean="0"/>
          </a:p>
          <a:p>
            <a:r>
              <a:rPr lang="en-US" sz="2800" b="1" dirty="0" smtClean="0"/>
              <a:t> </a:t>
            </a:r>
            <a:r>
              <a:rPr lang="zh-CN" altLang="en-US" sz="2800" b="1" dirty="0" smtClean="0"/>
              <a:t>完成进一步的在不同策略之下的交通策略的测试工作</a:t>
            </a:r>
            <a:endParaRPr lang="en-US" altLang="zh-CN" sz="2800" b="1" dirty="0" smtClean="0"/>
          </a:p>
          <a:p>
            <a:pPr lvl="1"/>
            <a:r>
              <a:rPr lang="zh-CN" altLang="en-US" sz="2400" dirty="0" smtClean="0"/>
              <a:t> 包括混行情况等</a:t>
            </a:r>
            <a:endParaRPr lang="en-US" sz="2400" dirty="0"/>
          </a:p>
        </p:txBody>
      </p:sp>
    </p:spTree>
    <p:extLst>
      <p:ext uri="{BB962C8B-B14F-4D97-AF65-F5344CB8AC3E}">
        <p14:creationId xmlns:p14="http://schemas.microsoft.com/office/powerpoint/2010/main" val="3755145996"/>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项</a:t>
            </a:r>
            <a:r>
              <a:rPr lang="zh-CN" altLang="en-US" dirty="0" smtClean="0"/>
              <a:t>目收获和问题</a:t>
            </a:r>
            <a:endParaRPr lang="en-US" dirty="0"/>
          </a:p>
        </p:txBody>
      </p:sp>
      <p:sp>
        <p:nvSpPr>
          <p:cNvPr id="4" name="Content Placeholder 3"/>
          <p:cNvSpPr>
            <a:spLocks noGrp="1"/>
          </p:cNvSpPr>
          <p:nvPr>
            <p:ph sz="half" idx="1"/>
          </p:nvPr>
        </p:nvSpPr>
        <p:spPr/>
        <p:txBody>
          <a:bodyPr/>
          <a:lstStyle/>
          <a:p>
            <a:r>
              <a:rPr lang="en-US" b="1" baseline="0" dirty="0" smtClean="0"/>
              <a:t> </a:t>
            </a:r>
            <a:r>
              <a:rPr lang="zh-CN" altLang="en-US" b="1" baseline="0" dirty="0" smtClean="0"/>
              <a:t>编程能力的提高</a:t>
            </a:r>
            <a:endParaRPr lang="en-US" altLang="zh-CN" b="1" baseline="0" dirty="0" smtClean="0"/>
          </a:p>
          <a:p>
            <a:pPr lvl="1"/>
            <a:r>
              <a:rPr lang="zh-CN" altLang="en-US" dirty="0" smtClean="0"/>
              <a:t> 项目规划和程序架构</a:t>
            </a:r>
            <a:endParaRPr lang="en-US" altLang="zh-CN" dirty="0" smtClean="0"/>
          </a:p>
          <a:p>
            <a:pPr lvl="1"/>
            <a:r>
              <a:rPr lang="en-US" altLang="zh-CN" dirty="0" smtClean="0"/>
              <a:t> </a:t>
            </a:r>
            <a:r>
              <a:rPr lang="zh-CN" altLang="en-US" dirty="0" smtClean="0"/>
              <a:t>代码实现和排错</a:t>
            </a:r>
            <a:endParaRPr lang="en-US" altLang="zh-CN" dirty="0" smtClean="0"/>
          </a:p>
          <a:p>
            <a:pPr lvl="0"/>
            <a:r>
              <a:rPr lang="en-US" altLang="zh-CN" b="1" dirty="0" smtClean="0"/>
              <a:t> </a:t>
            </a:r>
            <a:r>
              <a:rPr lang="zh-CN" altLang="en-US" b="1" dirty="0" smtClean="0"/>
              <a:t>研究问题的处理经验</a:t>
            </a:r>
            <a:endParaRPr lang="en-US" altLang="zh-CN" b="1" dirty="0" smtClean="0"/>
          </a:p>
          <a:p>
            <a:pPr lvl="1"/>
            <a:r>
              <a:rPr lang="en-US" dirty="0" smtClean="0"/>
              <a:t> </a:t>
            </a:r>
            <a:r>
              <a:rPr lang="zh-CN" altLang="en-US" dirty="0" smtClean="0"/>
              <a:t>对理论模型实现时的改进</a:t>
            </a:r>
            <a:endParaRPr lang="en-US" altLang="zh-CN" dirty="0" smtClean="0"/>
          </a:p>
          <a:p>
            <a:pPr lvl="1"/>
            <a:r>
              <a:rPr lang="en-US" dirty="0" smtClean="0"/>
              <a:t> </a:t>
            </a:r>
            <a:r>
              <a:rPr lang="zh-CN" altLang="en-US" dirty="0" smtClean="0"/>
              <a:t>对没有现有模型的问题的处理</a:t>
            </a:r>
            <a:endParaRPr lang="en-US" dirty="0"/>
          </a:p>
        </p:txBody>
      </p:sp>
      <p:sp>
        <p:nvSpPr>
          <p:cNvPr id="5" name="Content Placeholder 4"/>
          <p:cNvSpPr>
            <a:spLocks noGrp="1"/>
          </p:cNvSpPr>
          <p:nvPr>
            <p:ph sz="half" idx="2"/>
          </p:nvPr>
        </p:nvSpPr>
        <p:spPr/>
        <p:txBody>
          <a:bodyPr/>
          <a:lstStyle/>
          <a:p>
            <a:pPr lvl="1"/>
            <a:r>
              <a:rPr lang="en-US" dirty="0" smtClean="0"/>
              <a:t> </a:t>
            </a:r>
            <a:r>
              <a:rPr lang="zh-CN" altLang="en-US" dirty="0" smtClean="0"/>
              <a:t>因项目开始对程序的规划不是很合理现在出现了一些程序架构上的问题</a:t>
            </a:r>
            <a:endParaRPr lang="en-US" altLang="zh-CN" dirty="0" smtClean="0"/>
          </a:p>
          <a:p>
            <a:pPr lvl="2"/>
            <a:r>
              <a:rPr lang="en-US" b="1" dirty="0" smtClean="0"/>
              <a:t> </a:t>
            </a:r>
            <a:r>
              <a:rPr lang="zh-CN" altLang="en-US" b="1" dirty="0" smtClean="0"/>
              <a:t>有些更改可能受到架构影响较难执行</a:t>
            </a:r>
            <a:endParaRPr lang="en-US" altLang="zh-CN" b="1" dirty="0" smtClean="0"/>
          </a:p>
          <a:p>
            <a:pPr lvl="2"/>
            <a:r>
              <a:rPr lang="en-US" b="1" dirty="0" smtClean="0"/>
              <a:t> </a:t>
            </a:r>
            <a:r>
              <a:rPr lang="zh-CN" altLang="en-US" b="1" dirty="0" smtClean="0"/>
              <a:t>程序没有发挥出最大可能性能，因为出现性能瓶颈</a:t>
            </a:r>
            <a:endParaRPr lang="en-US" b="1" dirty="0"/>
          </a:p>
        </p:txBody>
      </p:sp>
    </p:spTree>
    <p:extLst>
      <p:ext uri="{BB962C8B-B14F-4D97-AF65-F5344CB8AC3E}">
        <p14:creationId xmlns:p14="http://schemas.microsoft.com/office/powerpoint/2010/main" val="1142038270"/>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zh-CN" altLang="en-US" sz="4400" dirty="0" smtClean="0"/>
              <a:t>谢谢老师，请批评指正！</a:t>
            </a:r>
            <a:endParaRPr lang="en-US" sz="4400" dirty="0"/>
          </a:p>
        </p:txBody>
      </p:sp>
      <p:sp>
        <p:nvSpPr>
          <p:cNvPr id="6" name="Text Placeholder 5"/>
          <p:cNvSpPr>
            <a:spLocks noGrp="1"/>
          </p:cNvSpPr>
          <p:nvPr>
            <p:ph type="subTitle" idx="1"/>
          </p:nvPr>
        </p:nvSpPr>
        <p:spPr/>
        <p:txBody>
          <a:bodyPr/>
          <a:lstStyle/>
          <a:p>
            <a:r>
              <a:rPr lang="zh-CN" altLang="en-US" sz="2000" dirty="0" smtClean="0">
                <a:latin typeface="KaiTi" panose="02010609060101010101" pitchFamily="49" charset="-122"/>
                <a:ea typeface="KaiTi" panose="02010609060101010101" pitchFamily="49" charset="-122"/>
              </a:rPr>
              <a:t>张蔚桐 </a:t>
            </a:r>
            <a:endParaRPr lang="en-US" altLang="zh-CN" sz="2000" dirty="0" smtClean="0">
              <a:latin typeface="KaiTi" panose="02010609060101010101" pitchFamily="49" charset="-122"/>
              <a:ea typeface="KaiTi" panose="02010609060101010101" pitchFamily="49" charset="-122"/>
            </a:endParaRPr>
          </a:p>
          <a:p>
            <a:r>
              <a:rPr lang="zh-CN" altLang="en-US" sz="2000" dirty="0">
                <a:latin typeface="KaiTi" panose="02010609060101010101" pitchFamily="49" charset="-122"/>
                <a:ea typeface="KaiTi" panose="02010609060101010101" pitchFamily="49" charset="-122"/>
              </a:rPr>
              <a:t>自动</a:t>
            </a:r>
            <a:r>
              <a:rPr lang="zh-CN" altLang="en-US" sz="2000" dirty="0" smtClean="0">
                <a:latin typeface="KaiTi" panose="02010609060101010101" pitchFamily="49" charset="-122"/>
                <a:ea typeface="KaiTi" panose="02010609060101010101" pitchFamily="49" charset="-122"/>
              </a:rPr>
              <a:t>化系自</a:t>
            </a:r>
            <a:r>
              <a:rPr lang="en-US" altLang="zh-CN" sz="2000" dirty="0" smtClean="0">
                <a:latin typeface="KaiTi" panose="02010609060101010101" pitchFamily="49" charset="-122"/>
                <a:ea typeface="KaiTi" panose="02010609060101010101" pitchFamily="49" charset="-122"/>
              </a:rPr>
              <a:t>55</a:t>
            </a:r>
            <a:r>
              <a:rPr lang="zh-CN" altLang="en-US" sz="2000" dirty="0" smtClean="0">
                <a:latin typeface="KaiTi" panose="02010609060101010101" pitchFamily="49" charset="-122"/>
                <a:ea typeface="KaiTi" panose="02010609060101010101" pitchFamily="49" charset="-122"/>
              </a:rPr>
              <a:t>班</a:t>
            </a:r>
            <a:endParaRPr lang="en-US" altLang="zh-CN" sz="2000" dirty="0" smtClean="0">
              <a:latin typeface="KaiTi" panose="02010609060101010101" pitchFamily="49" charset="-122"/>
              <a:ea typeface="KaiTi" panose="02010609060101010101" pitchFamily="49" charset="-122"/>
            </a:endParaRPr>
          </a:p>
          <a:p>
            <a:r>
              <a:rPr lang="en-US" altLang="zh-CN" sz="2000" dirty="0" smtClean="0">
                <a:latin typeface="KaiTi" panose="02010609060101010101" pitchFamily="49" charset="-122"/>
                <a:ea typeface="KaiTi" panose="02010609060101010101" pitchFamily="49" charset="-122"/>
                <a:hlinkClick r:id="rId3"/>
              </a:rPr>
              <a:t>zwt15@mails.tsinghua.edu.cn</a:t>
            </a:r>
            <a:endParaRPr lang="en-US" altLang="zh-CN" sz="2000" dirty="0" smtClean="0">
              <a:latin typeface="KaiTi" panose="02010609060101010101" pitchFamily="49" charset="-122"/>
              <a:ea typeface="KaiTi" panose="02010609060101010101" pitchFamily="49" charset="-122"/>
            </a:endParaRPr>
          </a:p>
          <a:p>
            <a:r>
              <a:rPr lang="en-US" sz="2000" dirty="0" err="1" smtClean="0">
                <a:latin typeface="KaiTi" panose="02010609060101010101" pitchFamily="49" charset="-122"/>
                <a:ea typeface="KaiTi" panose="02010609060101010101" pitchFamily="49" charset="-122"/>
              </a:rPr>
              <a:t>ZeroWeight</a:t>
            </a:r>
            <a:r>
              <a:rPr lang="en-US" sz="2000" dirty="0" smtClean="0">
                <a:latin typeface="KaiTi" panose="02010609060101010101" pitchFamily="49" charset="-122"/>
                <a:ea typeface="KaiTi" panose="02010609060101010101" pitchFamily="49" charset="-122"/>
              </a:rPr>
              <a:t> in GitHub </a:t>
            </a:r>
            <a:endParaRPr lang="en-US" sz="2000" dirty="0">
              <a:latin typeface="KaiTi" panose="02010609060101010101" pitchFamily="49" charset="-122"/>
              <a:ea typeface="KaiTi" panose="02010609060101010101" pitchFamily="49" charset="-122"/>
            </a:endParaRPr>
          </a:p>
        </p:txBody>
      </p:sp>
    </p:spTree>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1: </a:t>
            </a:r>
            <a:r>
              <a:rPr lang="zh-CN" altLang="en-US" dirty="0" smtClean="0"/>
              <a:t>项目基础</a:t>
            </a:r>
            <a:endParaRPr lang="en-US" dirty="0"/>
          </a:p>
        </p:txBody>
      </p:sp>
      <p:sp>
        <p:nvSpPr>
          <p:cNvPr id="3" name="Text Placeholder 2"/>
          <p:cNvSpPr>
            <a:spLocks noGrp="1"/>
          </p:cNvSpPr>
          <p:nvPr>
            <p:ph type="body" idx="1"/>
          </p:nvPr>
        </p:nvSpPr>
        <p:spPr/>
        <p:txBody>
          <a:bodyPr/>
          <a:lstStyle/>
          <a:p>
            <a:r>
              <a:rPr lang="en-US" altLang="zh-CN" b="1" dirty="0"/>
              <a:t>·</a:t>
            </a:r>
            <a:r>
              <a:rPr lang="en-US" b="1" dirty="0" smtClean="0"/>
              <a:t> </a:t>
            </a:r>
            <a:r>
              <a:rPr lang="zh-CN" altLang="en-US" b="1" dirty="0" smtClean="0"/>
              <a:t>车路协同基本情况</a:t>
            </a:r>
            <a:endParaRPr lang="en-US" altLang="zh-CN" b="1" dirty="0" smtClean="0"/>
          </a:p>
          <a:p>
            <a:r>
              <a:rPr lang="en-US" altLang="zh-CN" b="1" dirty="0"/>
              <a:t>·</a:t>
            </a:r>
            <a:r>
              <a:rPr lang="en-US" altLang="zh-CN" b="1" dirty="0" smtClean="0"/>
              <a:t> </a:t>
            </a:r>
            <a:r>
              <a:rPr lang="zh-CN" altLang="en-US" b="1" dirty="0" smtClean="0"/>
              <a:t>已有的基本模型</a:t>
            </a:r>
            <a:endParaRPr lang="en-US" altLang="zh-CN" b="1" dirty="0" smtClean="0"/>
          </a:p>
          <a:p>
            <a:r>
              <a:rPr lang="en-US" altLang="zh-CN" b="1" dirty="0" smtClean="0"/>
              <a:t>· </a:t>
            </a:r>
            <a:r>
              <a:rPr lang="zh-CN" altLang="en-US" b="1" dirty="0" smtClean="0"/>
              <a:t>传统仿真软件及其问题</a:t>
            </a:r>
            <a:endParaRPr lang="en-US" altLang="zh-CN" b="1" dirty="0" smtClean="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46732"/>
          <a:stretch/>
        </p:blipFill>
        <p:spPr>
          <a:xfrm>
            <a:off x="4866791" y="1113705"/>
            <a:ext cx="3700345" cy="1828800"/>
          </a:xfrm>
          <a:prstGeom prst="rect">
            <a:avLst/>
          </a:prstGeom>
        </p:spPr>
      </p:pic>
    </p:spTree>
    <p:extLst>
      <p:ext uri="{BB962C8B-B14F-4D97-AF65-F5344CB8AC3E}">
        <p14:creationId xmlns:p14="http://schemas.microsoft.com/office/powerpoint/2010/main" val="2449029334"/>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程序核心功能介绍</a:t>
            </a:r>
            <a:endParaRPr lang="en-US" dirty="0"/>
          </a:p>
        </p:txBody>
      </p:sp>
      <p:sp>
        <p:nvSpPr>
          <p:cNvPr id="3" name="Content Placeholder 2"/>
          <p:cNvSpPr>
            <a:spLocks noGrp="1"/>
          </p:cNvSpPr>
          <p:nvPr>
            <p:ph idx="1"/>
          </p:nvPr>
        </p:nvSpPr>
        <p:spPr/>
        <p:txBody>
          <a:bodyPr/>
          <a:lstStyle/>
          <a:p>
            <a:r>
              <a:rPr lang="zh-CN" altLang="en-US" dirty="0" smtClean="0"/>
              <a:t>平台可重用性</a:t>
            </a:r>
            <a:endParaRPr lang="en-US" altLang="zh-CN" dirty="0" smtClean="0"/>
          </a:p>
          <a:p>
            <a:pPr lvl="1"/>
            <a:r>
              <a:rPr lang="zh-CN" altLang="en-US" dirty="0" smtClean="0"/>
              <a:t>批量产出的脚本和截图（环境如下）</a:t>
            </a:r>
            <a:endParaRPr lang="en-US" altLang="zh-CN" dirty="0" smtClean="0"/>
          </a:p>
          <a:p>
            <a:pPr lvl="2"/>
            <a:r>
              <a:rPr lang="en-US" altLang="zh-CN" dirty="0" smtClean="0"/>
              <a:t>Windows10</a:t>
            </a:r>
          </a:p>
          <a:p>
            <a:pPr lvl="2"/>
            <a:r>
              <a:rPr lang="en-US" altLang="zh-CN" dirty="0" err="1" smtClean="0"/>
              <a:t>Nmake</a:t>
            </a:r>
            <a:endParaRPr lang="en-US" altLang="zh-CN" dirty="0" smtClean="0"/>
          </a:p>
          <a:p>
            <a:pPr lvl="2"/>
            <a:r>
              <a:rPr lang="en-US" altLang="zh-CN" dirty="0" smtClean="0"/>
              <a:t>Vs14</a:t>
            </a:r>
          </a:p>
          <a:p>
            <a:pPr lvl="2"/>
            <a:r>
              <a:rPr lang="en-US" altLang="zh-CN" dirty="0" smtClean="0"/>
              <a:t>Qt 5.7.0</a:t>
            </a:r>
          </a:p>
        </p:txBody>
      </p:sp>
      <p:pic>
        <p:nvPicPr>
          <p:cNvPr id="4" name="Picture 3"/>
          <p:cNvPicPr>
            <a:picLocks noChangeAspect="1"/>
          </p:cNvPicPr>
          <p:nvPr/>
        </p:nvPicPr>
        <p:blipFill>
          <a:blip r:embed="rId2"/>
          <a:stretch>
            <a:fillRect/>
          </a:stretch>
        </p:blipFill>
        <p:spPr>
          <a:xfrm>
            <a:off x="3660354" y="3356993"/>
            <a:ext cx="5015334" cy="2664396"/>
          </a:xfrm>
          <a:prstGeom prst="rect">
            <a:avLst/>
          </a:prstGeom>
        </p:spPr>
      </p:pic>
    </p:spTree>
    <p:extLst>
      <p:ext uri="{BB962C8B-B14F-4D97-AF65-F5344CB8AC3E}">
        <p14:creationId xmlns:p14="http://schemas.microsoft.com/office/powerpoint/2010/main" val="235723962"/>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项目已经取得的研究成果</a:t>
            </a:r>
            <a:endParaRPr lang="en-US" dirty="0"/>
          </a:p>
        </p:txBody>
      </p:sp>
      <p:sp>
        <p:nvSpPr>
          <p:cNvPr id="3" name="Content Placeholder 2"/>
          <p:cNvSpPr>
            <a:spLocks noGrp="1"/>
          </p:cNvSpPr>
          <p:nvPr>
            <p:ph idx="1"/>
          </p:nvPr>
        </p:nvSpPr>
        <p:spPr/>
        <p:txBody>
          <a:bodyPr/>
          <a:lstStyle/>
          <a:p>
            <a:r>
              <a:rPr lang="en-US" dirty="0" smtClean="0"/>
              <a:t> </a:t>
            </a:r>
            <a:r>
              <a:rPr lang="zh-CN" altLang="en-US" dirty="0" smtClean="0"/>
              <a:t>对跟驰模型的进一步改进的研究</a:t>
            </a:r>
            <a:endParaRPr lang="en-US" altLang="zh-CN" dirty="0" smtClean="0"/>
          </a:p>
          <a:p>
            <a:pPr lvl="1"/>
            <a:r>
              <a:rPr lang="en-US" dirty="0" smtClean="0"/>
              <a:t> </a:t>
            </a:r>
            <a:r>
              <a:rPr lang="zh-CN" altLang="en-US" dirty="0" smtClean="0"/>
              <a:t>通过对跟驰模型的改进，使其获得更好地跟随性，进而可以使用在自主驾驶车辆上</a:t>
            </a:r>
            <a:endParaRPr lang="en-US" altLang="zh-CN" dirty="0" smtClean="0"/>
          </a:p>
          <a:p>
            <a:pPr lvl="1"/>
            <a:r>
              <a:rPr lang="en-US" dirty="0"/>
              <a:t> </a:t>
            </a:r>
            <a:r>
              <a:rPr lang="zh-CN" altLang="en-US" dirty="0" smtClean="0"/>
              <a:t>经过仿真测试，发现这个改进的跟驰模型具有很好的稳定性</a:t>
            </a:r>
            <a:endParaRPr lang="en-US" altLang="zh-CN" dirty="0" smtClean="0"/>
          </a:p>
          <a:p>
            <a:pPr lvl="1"/>
            <a:r>
              <a:rPr lang="zh-CN" altLang="en-US" dirty="0"/>
              <a:t>但考</a:t>
            </a:r>
            <a:r>
              <a:rPr lang="zh-CN" altLang="en-US" dirty="0" smtClean="0"/>
              <a:t>虑到人工驾驶车辆对于加速度的变化可能没有如此良好的稳定性，因此对人工驾驶车辆又进行了一些变化</a:t>
            </a:r>
            <a:endParaRPr lang="en-US" dirty="0"/>
          </a:p>
        </p:txBody>
      </p:sp>
    </p:spTree>
    <p:extLst>
      <p:ext uri="{BB962C8B-B14F-4D97-AF65-F5344CB8AC3E}">
        <p14:creationId xmlns:p14="http://schemas.microsoft.com/office/powerpoint/2010/main" val="2674483250"/>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对跟驰模型的改进和测试</a:t>
            </a:r>
            <a:endParaRPr lang="en-US" dirty="0"/>
          </a:p>
        </p:txBody>
      </p:sp>
      <p:pic>
        <p:nvPicPr>
          <p:cNvPr id="4" name="Content Placeholder 3"/>
          <p:cNvPicPr>
            <a:picLocks noGrp="1" noChangeAspect="1"/>
          </p:cNvPicPr>
          <p:nvPr>
            <p:ph idx="1"/>
          </p:nvPr>
        </p:nvPicPr>
        <p:blipFill>
          <a:blip r:embed="rId2"/>
          <a:stretch>
            <a:fillRect/>
          </a:stretch>
        </p:blipFill>
        <p:spPr>
          <a:xfrm>
            <a:off x="1300621" y="1916113"/>
            <a:ext cx="6685633" cy="4105275"/>
          </a:xfrm>
          <a:prstGeom prst="rect">
            <a:avLst/>
          </a:prstGeom>
        </p:spPr>
      </p:pic>
    </p:spTree>
    <p:extLst>
      <p:ext uri="{BB962C8B-B14F-4D97-AF65-F5344CB8AC3E}">
        <p14:creationId xmlns:p14="http://schemas.microsoft.com/office/powerpoint/2010/main" val="2885259580"/>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车路协同基本情况介绍</a:t>
            </a:r>
            <a:endParaRPr lang="en-US" dirty="0"/>
          </a:p>
        </p:txBody>
      </p:sp>
      <p:sp>
        <p:nvSpPr>
          <p:cNvPr id="3" name="Content Placeholder 2"/>
          <p:cNvSpPr>
            <a:spLocks noGrp="1"/>
          </p:cNvSpPr>
          <p:nvPr>
            <p:ph idx="1"/>
          </p:nvPr>
        </p:nvSpPr>
        <p:spPr>
          <a:xfrm>
            <a:off x="611188" y="1916113"/>
            <a:ext cx="8064500" cy="4249191"/>
          </a:xfrm>
        </p:spPr>
        <p:txBody>
          <a:bodyPr/>
          <a:lstStyle/>
          <a:p>
            <a:pPr>
              <a:lnSpc>
                <a:spcPct val="150000"/>
              </a:lnSpc>
              <a:spcBef>
                <a:spcPct val="0"/>
              </a:spcBef>
            </a:pPr>
            <a:r>
              <a:rPr lang="zh-CN" altLang="en-US" sz="2800" b="1" dirty="0" smtClean="0">
                <a:latin typeface="+mn-ea"/>
              </a:rPr>
              <a:t>未</a:t>
            </a:r>
            <a:r>
              <a:rPr lang="zh-CN" altLang="en-US" sz="2800" b="1" dirty="0">
                <a:latin typeface="+mn-ea"/>
              </a:rPr>
              <a:t>来智能交通系统的发展方向</a:t>
            </a:r>
            <a:endParaRPr lang="en-US" altLang="zh-CN" sz="2800" b="1" dirty="0">
              <a:latin typeface="+mn-ea"/>
            </a:endParaRPr>
          </a:p>
          <a:p>
            <a:pPr>
              <a:lnSpc>
                <a:spcPct val="150000"/>
              </a:lnSpc>
              <a:spcBef>
                <a:spcPct val="0"/>
              </a:spcBef>
            </a:pPr>
            <a:r>
              <a:rPr lang="zh-CN" altLang="en-US" sz="2800" b="1" dirty="0" smtClean="0">
                <a:latin typeface="+mn-ea"/>
              </a:rPr>
              <a:t>车</a:t>
            </a:r>
            <a:r>
              <a:rPr lang="zh-CN" altLang="en-US" sz="2800" b="1" dirty="0">
                <a:latin typeface="+mn-ea"/>
              </a:rPr>
              <a:t>路协同技术突破了路口信号控制问题中无法准确预测来车情况的瓶颈</a:t>
            </a:r>
            <a:endParaRPr lang="en-US" altLang="zh-CN" sz="2800" b="1" dirty="0">
              <a:latin typeface="+mn-ea"/>
            </a:endParaRPr>
          </a:p>
          <a:p>
            <a:pPr>
              <a:lnSpc>
                <a:spcPct val="150000"/>
              </a:lnSpc>
              <a:spcBef>
                <a:spcPct val="0"/>
              </a:spcBef>
            </a:pPr>
            <a:r>
              <a:rPr lang="zh-CN" altLang="en-US" sz="2800" b="1" dirty="0">
                <a:latin typeface="+mn-ea"/>
              </a:rPr>
              <a:t>车路协同环境下的单交叉口优化控制问题的建</a:t>
            </a:r>
            <a:r>
              <a:rPr lang="zh-CN" altLang="en-US" sz="2800" b="1" dirty="0" smtClean="0">
                <a:latin typeface="+mn-ea"/>
              </a:rPr>
              <a:t>模模</a:t>
            </a:r>
            <a:r>
              <a:rPr lang="zh-CN" altLang="en-US" sz="2800" b="1" dirty="0">
                <a:latin typeface="+mn-ea"/>
              </a:rPr>
              <a:t>型简化和求解、仿真验证等都是学界的前沿热点</a:t>
            </a:r>
            <a:endParaRPr lang="en-US" altLang="zh-CN" sz="2800" b="1" dirty="0">
              <a:latin typeface="+mn-ea"/>
            </a:endParaRPr>
          </a:p>
          <a:p>
            <a:endParaRPr lang="en-US" sz="2400" b="1" dirty="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1268386335"/>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基本现有模型简介</a:t>
            </a:r>
            <a:endParaRPr lang="en-US" dirty="0"/>
          </a:p>
        </p:txBody>
      </p:sp>
      <p:sp>
        <p:nvSpPr>
          <p:cNvPr id="3" name="Content Placeholder 2"/>
          <p:cNvSpPr>
            <a:spLocks noGrp="1"/>
          </p:cNvSpPr>
          <p:nvPr>
            <p:ph idx="1"/>
          </p:nvPr>
        </p:nvSpPr>
        <p:spPr/>
        <p:txBody>
          <a:bodyPr/>
          <a:lstStyle/>
          <a:p>
            <a:r>
              <a:rPr lang="en-US" b="1" dirty="0"/>
              <a:t> </a:t>
            </a:r>
            <a:r>
              <a:rPr lang="zh-CN" altLang="en-US" b="1" dirty="0" smtClean="0"/>
              <a:t>跟驰模型</a:t>
            </a:r>
            <a:endParaRPr lang="en-US" altLang="zh-CN" b="1" dirty="0" smtClean="0"/>
          </a:p>
          <a:p>
            <a:pPr lvl="1"/>
            <a:r>
              <a:rPr lang="en-US" altLang="zh-CN" dirty="0"/>
              <a:t> </a:t>
            </a:r>
            <a:r>
              <a:rPr lang="zh-CN" altLang="en-US" dirty="0" smtClean="0"/>
              <a:t>用来描述人工驾驶车辆的跟随行为</a:t>
            </a:r>
            <a:endParaRPr lang="en-US" altLang="zh-CN" dirty="0" smtClean="0"/>
          </a:p>
          <a:p>
            <a:pPr lvl="1"/>
            <a:r>
              <a:rPr lang="en-US" altLang="zh-CN" dirty="0"/>
              <a:t> </a:t>
            </a:r>
            <a:r>
              <a:rPr lang="zh-CN" altLang="en-US" dirty="0"/>
              <a:t>采</a:t>
            </a:r>
            <a:r>
              <a:rPr lang="zh-CN" altLang="en-US" dirty="0" smtClean="0"/>
              <a:t>用</a:t>
            </a:r>
            <a:r>
              <a:rPr lang="en-US" altLang="zh-CN" dirty="0" err="1" smtClean="0"/>
              <a:t>Leutzbach</a:t>
            </a:r>
            <a:r>
              <a:rPr lang="zh-CN" altLang="en-US" dirty="0" smtClean="0"/>
              <a:t>、</a:t>
            </a:r>
            <a:r>
              <a:rPr lang="en-US" altLang="zh-CN" dirty="0" err="1" smtClean="0"/>
              <a:t>Wiedemann</a:t>
            </a:r>
            <a:r>
              <a:rPr lang="zh-CN" altLang="en-US" dirty="0"/>
              <a:t>生</a:t>
            </a:r>
            <a:r>
              <a:rPr lang="zh-CN" altLang="en-US" dirty="0" smtClean="0"/>
              <a:t>理</a:t>
            </a:r>
            <a:r>
              <a:rPr lang="en-US" altLang="zh-CN" dirty="0" smtClean="0"/>
              <a:t>-</a:t>
            </a:r>
            <a:r>
              <a:rPr lang="zh-CN" altLang="en-US" dirty="0" smtClean="0"/>
              <a:t>心理模型</a:t>
            </a:r>
            <a:endParaRPr lang="en-US" altLang="zh-CN" dirty="0" smtClean="0"/>
          </a:p>
          <a:p>
            <a:pPr lvl="1"/>
            <a:r>
              <a:rPr lang="en-US" altLang="zh-CN" dirty="0" smtClean="0"/>
              <a:t> </a:t>
            </a:r>
            <a:r>
              <a:rPr lang="zh-CN" altLang="en-US" dirty="0" smtClean="0"/>
              <a:t>在仿真中对边界情况进行了优化</a:t>
            </a:r>
            <a:endParaRPr lang="en-US" altLang="zh-CN" dirty="0" smtClean="0"/>
          </a:p>
          <a:p>
            <a:r>
              <a:rPr lang="en-US" b="1" dirty="0"/>
              <a:t> </a:t>
            </a:r>
            <a:r>
              <a:rPr lang="zh-CN" altLang="en-US" b="1" dirty="0" smtClean="0"/>
              <a:t>路口消散模型</a:t>
            </a:r>
            <a:endParaRPr lang="en-US" altLang="zh-CN" b="1" dirty="0" smtClean="0"/>
          </a:p>
          <a:p>
            <a:pPr lvl="1"/>
            <a:r>
              <a:rPr lang="zh-CN" altLang="en-US" dirty="0" smtClean="0"/>
              <a:t> 查阅参考文献得到相关模型和参数</a:t>
            </a:r>
            <a:endParaRPr lang="en-US" altLang="zh-CN" dirty="0" smtClean="0"/>
          </a:p>
          <a:p>
            <a:pPr lvl="1"/>
            <a:r>
              <a:rPr lang="en-US" altLang="zh-CN" dirty="0" smtClean="0"/>
              <a:t> </a:t>
            </a:r>
            <a:r>
              <a:rPr lang="zh-CN" altLang="en-US" dirty="0" smtClean="0"/>
              <a:t>本项目提供了简单的实现方法</a:t>
            </a:r>
            <a:endParaRPr lang="en-US" altLang="zh-CN" dirty="0" smtClean="0"/>
          </a:p>
        </p:txBody>
      </p:sp>
    </p:spTree>
    <p:extLst>
      <p:ext uri="{BB962C8B-B14F-4D97-AF65-F5344CB8AC3E}">
        <p14:creationId xmlns:p14="http://schemas.microsoft.com/office/powerpoint/2010/main" val="252838652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传统仿真软件简介及其问题</a:t>
            </a:r>
            <a:endParaRPr lang="en-US" dirty="0"/>
          </a:p>
        </p:txBody>
      </p:sp>
      <p:sp>
        <p:nvSpPr>
          <p:cNvPr id="3" name="Content Placeholder 2"/>
          <p:cNvSpPr>
            <a:spLocks noGrp="1"/>
          </p:cNvSpPr>
          <p:nvPr>
            <p:ph idx="1"/>
          </p:nvPr>
        </p:nvSpPr>
        <p:spPr>
          <a:xfrm>
            <a:off x="611188" y="1916113"/>
            <a:ext cx="8064500" cy="4321199"/>
          </a:xfrm>
        </p:spPr>
        <p:txBody>
          <a:bodyPr/>
          <a:lstStyle/>
          <a:p>
            <a:r>
              <a:rPr lang="en-US" sz="2400" b="1" dirty="0" smtClean="0"/>
              <a:t> </a:t>
            </a:r>
            <a:r>
              <a:rPr lang="en-US" sz="2400" b="1" dirty="0" err="1" smtClean="0"/>
              <a:t>Paramics</a:t>
            </a:r>
            <a:r>
              <a:rPr lang="en-US" sz="2400" b="1" dirty="0" smtClean="0"/>
              <a:t>, VISSIM, </a:t>
            </a:r>
            <a:r>
              <a:rPr lang="en-US" sz="2400" b="1" dirty="0" err="1" smtClean="0"/>
              <a:t>TransModeler</a:t>
            </a:r>
            <a:r>
              <a:rPr lang="zh-CN" altLang="en-US" sz="2400" b="1" dirty="0" smtClean="0"/>
              <a:t>等</a:t>
            </a:r>
            <a:endParaRPr lang="en-US" sz="2400" b="1" dirty="0" smtClean="0"/>
          </a:p>
          <a:p>
            <a:r>
              <a:rPr lang="zh-CN" altLang="en-US" sz="2400" b="1" dirty="0" smtClean="0"/>
              <a:t> 宏</a:t>
            </a:r>
            <a:r>
              <a:rPr lang="zh-CN" altLang="en-US" sz="2400" b="1" dirty="0"/>
              <a:t>观仿真方面更为出</a:t>
            </a:r>
            <a:r>
              <a:rPr lang="zh-CN" altLang="en-US" sz="2400" b="1" dirty="0" smtClean="0"/>
              <a:t>色</a:t>
            </a:r>
            <a:endParaRPr lang="en-US" altLang="zh-CN" sz="2400" b="1" dirty="0" smtClean="0"/>
          </a:p>
          <a:p>
            <a:pPr lvl="1"/>
            <a:r>
              <a:rPr lang="en-US" dirty="0"/>
              <a:t> </a:t>
            </a:r>
            <a:r>
              <a:rPr lang="zh-CN" altLang="en-US" dirty="0"/>
              <a:t>更</a:t>
            </a:r>
            <a:r>
              <a:rPr lang="zh-CN" altLang="en-US" dirty="0" smtClean="0"/>
              <a:t>加适合于计算大型交通场景</a:t>
            </a:r>
            <a:endParaRPr lang="en-US" altLang="zh-CN" dirty="0"/>
          </a:p>
          <a:p>
            <a:pPr lvl="1"/>
            <a:r>
              <a:rPr lang="en-US" altLang="zh-CN" dirty="0" smtClean="0"/>
              <a:t> </a:t>
            </a:r>
            <a:r>
              <a:rPr lang="zh-CN" altLang="en-US" dirty="0" smtClean="0"/>
              <a:t>对于小型交通场景过于冗余</a:t>
            </a:r>
            <a:endParaRPr lang="en-US" altLang="zh-CN" dirty="0" smtClean="0"/>
          </a:p>
          <a:p>
            <a:pPr lvl="1"/>
            <a:r>
              <a:rPr lang="zh-CN" altLang="en-US" dirty="0" smtClean="0"/>
              <a:t> 对单一的车辆描述比较欠缺</a:t>
            </a:r>
            <a:endParaRPr lang="en-US" altLang="zh-CN" dirty="0" smtClean="0"/>
          </a:p>
          <a:p>
            <a:pPr lvl="2"/>
            <a:r>
              <a:rPr lang="zh-CN" altLang="en-US" b="1" dirty="0" smtClean="0"/>
              <a:t> 车</a:t>
            </a:r>
            <a:r>
              <a:rPr lang="zh-CN" altLang="en-US" b="1" dirty="0"/>
              <a:t>辆之间通</a:t>
            </a:r>
            <a:r>
              <a:rPr lang="zh-CN" altLang="en-US" b="1" dirty="0" smtClean="0"/>
              <a:t>信比</a:t>
            </a:r>
            <a:r>
              <a:rPr lang="zh-CN" altLang="en-US" b="1" dirty="0"/>
              <a:t>较难完</a:t>
            </a:r>
            <a:r>
              <a:rPr lang="zh-CN" altLang="en-US" b="1" dirty="0" smtClean="0"/>
              <a:t>成</a:t>
            </a:r>
            <a:endParaRPr lang="en-US" altLang="zh-CN" b="1" dirty="0" smtClean="0"/>
          </a:p>
          <a:p>
            <a:pPr lvl="2"/>
            <a:r>
              <a:rPr lang="en-US" altLang="zh-CN" b="1" dirty="0"/>
              <a:t> </a:t>
            </a:r>
            <a:r>
              <a:rPr lang="zh-CN" altLang="en-US" b="1" dirty="0" smtClean="0"/>
              <a:t>难以单独操控指定车辆</a:t>
            </a:r>
            <a:endParaRPr lang="en-US" altLang="zh-CN" b="1" dirty="0"/>
          </a:p>
          <a:p>
            <a:r>
              <a:rPr lang="zh-CN" altLang="en-US" sz="2400" b="1" dirty="0" smtClean="0"/>
              <a:t> 对</a:t>
            </a:r>
            <a:r>
              <a:rPr lang="zh-CN" altLang="en-US" sz="2400" b="1" dirty="0"/>
              <a:t>计算资源的依赖较大</a:t>
            </a:r>
            <a:r>
              <a:rPr lang="en-US" altLang="zh-CN" sz="2400" b="1" dirty="0"/>
              <a:t>	</a:t>
            </a:r>
          </a:p>
          <a:p>
            <a:r>
              <a:rPr lang="en-US" sz="2400" b="1" dirty="0"/>
              <a:t> </a:t>
            </a:r>
            <a:r>
              <a:rPr lang="zh-CN" altLang="en-US" sz="2400" b="1" dirty="0"/>
              <a:t>用户不能完全自主的设计策</a:t>
            </a:r>
            <a:r>
              <a:rPr lang="zh-CN" altLang="en-US" sz="2400" b="1" dirty="0" smtClean="0"/>
              <a:t>略</a:t>
            </a:r>
            <a:endParaRPr lang="en-US" sz="2400" b="1" dirty="0"/>
          </a:p>
        </p:txBody>
      </p:sp>
    </p:spTree>
    <p:extLst>
      <p:ext uri="{BB962C8B-B14F-4D97-AF65-F5344CB8AC3E}">
        <p14:creationId xmlns:p14="http://schemas.microsoft.com/office/powerpoint/2010/main" val="2028622659"/>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2: </a:t>
            </a:r>
            <a:r>
              <a:rPr lang="zh-CN" altLang="en-US" dirty="0" smtClean="0"/>
              <a:t>工作介绍</a:t>
            </a:r>
            <a:endParaRPr lang="en-US" dirty="0"/>
          </a:p>
        </p:txBody>
      </p:sp>
      <p:sp>
        <p:nvSpPr>
          <p:cNvPr id="3" name="Text Placeholder 2"/>
          <p:cNvSpPr>
            <a:spLocks noGrp="1"/>
          </p:cNvSpPr>
          <p:nvPr>
            <p:ph type="body" idx="1"/>
          </p:nvPr>
        </p:nvSpPr>
        <p:spPr/>
        <p:txBody>
          <a:bodyPr/>
          <a:lstStyle/>
          <a:p>
            <a:pPr lvl="0"/>
            <a:r>
              <a:rPr lang="zh-CN" altLang="en-US" b="1" dirty="0" smtClean="0"/>
              <a:t>项目创新点简介</a:t>
            </a:r>
          </a:p>
          <a:p>
            <a:r>
              <a:rPr lang="zh-CN" altLang="en-US" b="1" dirty="0" smtClean="0"/>
              <a:t>个人工作量介绍</a:t>
            </a:r>
          </a:p>
          <a:p>
            <a:r>
              <a:rPr lang="zh-CN" altLang="en-US" b="1" dirty="0" smtClean="0"/>
              <a:t>平台核心功能介绍</a:t>
            </a:r>
            <a:r>
              <a:rPr lang="en-US" b="1" dirty="0" smtClean="0"/>
              <a:t> </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534" t="27234" r="-534" b="24836"/>
          <a:stretch/>
        </p:blipFill>
        <p:spPr>
          <a:xfrm>
            <a:off x="4742316" y="1077913"/>
            <a:ext cx="3752397" cy="1828800"/>
          </a:xfrm>
          <a:prstGeom prst="rect">
            <a:avLst/>
          </a:prstGeom>
        </p:spPr>
      </p:pic>
    </p:spTree>
    <p:extLst>
      <p:ext uri="{BB962C8B-B14F-4D97-AF65-F5344CB8AC3E}">
        <p14:creationId xmlns:p14="http://schemas.microsoft.com/office/powerpoint/2010/main" val="487506086"/>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195513" y="981075"/>
            <a:ext cx="6624959" cy="720725"/>
          </a:xfrm>
        </p:spPr>
        <p:txBody>
          <a:bodyPr/>
          <a:lstStyle/>
          <a:p>
            <a:r>
              <a:rPr lang="zh-CN" altLang="en-US" dirty="0" smtClean="0"/>
              <a:t>项目创新点</a:t>
            </a:r>
            <a:r>
              <a:rPr lang="en-US" altLang="zh-CN" dirty="0" smtClean="0"/>
              <a:t>——</a:t>
            </a:r>
            <a:r>
              <a:rPr lang="zh-CN" altLang="en-US" dirty="0" smtClean="0"/>
              <a:t>针对问题的改进</a:t>
            </a:r>
            <a:endParaRPr lang="en-US" dirty="0"/>
          </a:p>
        </p:txBody>
      </p:sp>
      <p:grpSp>
        <p:nvGrpSpPr>
          <p:cNvPr id="3" name="Group 2"/>
          <p:cNvGrpSpPr/>
          <p:nvPr/>
        </p:nvGrpSpPr>
        <p:grpSpPr>
          <a:xfrm>
            <a:off x="929872" y="1556792"/>
            <a:ext cx="7575673" cy="4234587"/>
            <a:chOff x="1270217" y="1547441"/>
            <a:chExt cx="7575673" cy="4234587"/>
          </a:xfrm>
        </p:grpSpPr>
        <p:sp>
          <p:nvSpPr>
            <p:cNvPr id="4" name="Rectangle 3"/>
            <p:cNvSpPr/>
            <p:nvPr/>
          </p:nvSpPr>
          <p:spPr>
            <a:xfrm>
              <a:off x="1612471" y="2220716"/>
              <a:ext cx="6891165" cy="3561312"/>
            </a:xfrm>
            <a:prstGeom prst="rect">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5" name="Freeform 4"/>
            <p:cNvSpPr/>
            <p:nvPr/>
          </p:nvSpPr>
          <p:spPr>
            <a:xfrm>
              <a:off x="1818414" y="2637216"/>
              <a:ext cx="3200035" cy="3046659"/>
            </a:xfrm>
            <a:custGeom>
              <a:avLst/>
              <a:gdLst>
                <a:gd name="connsiteX0" fmla="*/ 0 w 3200035"/>
                <a:gd name="connsiteY0" fmla="*/ 0 h 3046659"/>
                <a:gd name="connsiteX1" fmla="*/ 3200035 w 3200035"/>
                <a:gd name="connsiteY1" fmla="*/ 0 h 3046659"/>
                <a:gd name="connsiteX2" fmla="*/ 3200035 w 3200035"/>
                <a:gd name="connsiteY2" fmla="*/ 3046659 h 3046659"/>
                <a:gd name="connsiteX3" fmla="*/ 0 w 3200035"/>
                <a:gd name="connsiteY3" fmla="*/ 3046659 h 3046659"/>
                <a:gd name="connsiteX4" fmla="*/ 0 w 3200035"/>
                <a:gd name="connsiteY4" fmla="*/ 0 h 30466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0035" h="3046659">
                  <a:moveTo>
                    <a:pt x="0" y="0"/>
                  </a:moveTo>
                  <a:lnTo>
                    <a:pt x="3200035" y="0"/>
                  </a:lnTo>
                  <a:lnTo>
                    <a:pt x="3200035" y="3046659"/>
                  </a:lnTo>
                  <a:lnTo>
                    <a:pt x="0" y="30466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9530" tIns="49530" rIns="49530" bIns="49530" numCol="1" spcCol="1270" anchor="t" anchorCtr="0">
              <a:noAutofit/>
            </a:bodyPr>
            <a:lstStyle/>
            <a:p>
              <a:pPr lvl="0" algn="l" defTabSz="1155700">
                <a:lnSpc>
                  <a:spcPct val="90000"/>
                </a:lnSpc>
                <a:spcBef>
                  <a:spcPct val="0"/>
                </a:spcBef>
                <a:spcAft>
                  <a:spcPct val="35000"/>
                </a:spcAft>
              </a:pPr>
              <a:r>
                <a:rPr lang="zh-CN" altLang="en-US" sz="2600" b="1" kern="1200" dirty="0" smtClean="0"/>
                <a:t>传统仿真软件</a:t>
              </a:r>
              <a:endParaRPr lang="en-US" sz="2600" kern="1200" dirty="0"/>
            </a:p>
            <a:p>
              <a:pPr marL="228600" lvl="1" indent="-228600" algn="l" defTabSz="889000">
                <a:lnSpc>
                  <a:spcPct val="90000"/>
                </a:lnSpc>
                <a:spcBef>
                  <a:spcPct val="0"/>
                </a:spcBef>
                <a:spcAft>
                  <a:spcPct val="15000"/>
                </a:spcAft>
                <a:buChar char="••"/>
              </a:pPr>
              <a:r>
                <a:rPr lang="zh-CN" altLang="en-US" sz="2000" b="1" kern="1200" dirty="0" smtClean="0"/>
                <a:t>车辆之间通信困难</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单独对一个车辆的操作困难</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计算资源依赖较大</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用户不能完全自主设计策略</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小型场景仿真比较冗余</a:t>
              </a:r>
              <a:endParaRPr lang="en-US" sz="2000" b="1" kern="1200" dirty="0"/>
            </a:p>
          </p:txBody>
        </p:sp>
        <p:sp>
          <p:nvSpPr>
            <p:cNvPr id="7" name="Freeform 6"/>
            <p:cNvSpPr/>
            <p:nvPr/>
          </p:nvSpPr>
          <p:spPr>
            <a:xfrm>
              <a:off x="5089737" y="2637216"/>
              <a:ext cx="3200035" cy="3046659"/>
            </a:xfrm>
            <a:custGeom>
              <a:avLst/>
              <a:gdLst>
                <a:gd name="connsiteX0" fmla="*/ 0 w 3200035"/>
                <a:gd name="connsiteY0" fmla="*/ 0 h 3046659"/>
                <a:gd name="connsiteX1" fmla="*/ 3200035 w 3200035"/>
                <a:gd name="connsiteY1" fmla="*/ 0 h 3046659"/>
                <a:gd name="connsiteX2" fmla="*/ 3200035 w 3200035"/>
                <a:gd name="connsiteY2" fmla="*/ 3046659 h 3046659"/>
                <a:gd name="connsiteX3" fmla="*/ 0 w 3200035"/>
                <a:gd name="connsiteY3" fmla="*/ 3046659 h 3046659"/>
                <a:gd name="connsiteX4" fmla="*/ 0 w 3200035"/>
                <a:gd name="connsiteY4" fmla="*/ 0 h 30466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0035" h="3046659">
                  <a:moveTo>
                    <a:pt x="0" y="0"/>
                  </a:moveTo>
                  <a:lnTo>
                    <a:pt x="3200035" y="0"/>
                  </a:lnTo>
                  <a:lnTo>
                    <a:pt x="3200035" y="3046659"/>
                  </a:lnTo>
                  <a:lnTo>
                    <a:pt x="0" y="304665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9530" tIns="49530" rIns="49530" bIns="49530" numCol="1" spcCol="1270" anchor="t" anchorCtr="0">
              <a:noAutofit/>
            </a:bodyPr>
            <a:lstStyle/>
            <a:p>
              <a:pPr lvl="0" algn="l" defTabSz="1155700">
                <a:lnSpc>
                  <a:spcPct val="90000"/>
                </a:lnSpc>
                <a:spcBef>
                  <a:spcPct val="0"/>
                </a:spcBef>
                <a:spcAft>
                  <a:spcPct val="35000"/>
                </a:spcAft>
              </a:pPr>
              <a:r>
                <a:rPr lang="zh-CN" altLang="en-US" sz="2600" b="1" kern="1200" dirty="0" smtClean="0"/>
                <a:t>项目创新点</a:t>
              </a:r>
              <a:endParaRPr lang="en-US" sz="2600" kern="1200" dirty="0"/>
            </a:p>
            <a:p>
              <a:pPr marL="228600" lvl="1" indent="-228600" algn="l" defTabSz="889000">
                <a:lnSpc>
                  <a:spcPct val="90000"/>
                </a:lnSpc>
                <a:spcBef>
                  <a:spcPct val="0"/>
                </a:spcBef>
                <a:spcAft>
                  <a:spcPct val="15000"/>
                </a:spcAft>
                <a:buChar char="••"/>
              </a:pPr>
              <a:r>
                <a:rPr lang="zh-CN" altLang="en-US" sz="2000" b="1" kern="1200" dirty="0" smtClean="0"/>
                <a:t>可以完全自主不受限制设计策略</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计算资源要求较小</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从底层实现车辆的通信和操控问题</a:t>
              </a:r>
              <a:endParaRPr lang="en-US" sz="2000" b="1" kern="1200" dirty="0"/>
            </a:p>
            <a:p>
              <a:pPr marL="228600" lvl="1" indent="-228600" algn="l" defTabSz="889000">
                <a:lnSpc>
                  <a:spcPct val="90000"/>
                </a:lnSpc>
                <a:spcBef>
                  <a:spcPct val="0"/>
                </a:spcBef>
                <a:spcAft>
                  <a:spcPct val="15000"/>
                </a:spcAft>
                <a:buChar char="••"/>
              </a:pPr>
              <a:r>
                <a:rPr lang="zh-CN" altLang="en-US" sz="2000" b="1" kern="1200" dirty="0" smtClean="0"/>
                <a:t>为小型场景定制，计算速度提高</a:t>
              </a:r>
              <a:endParaRPr lang="en-US" sz="2000" b="1" kern="1200" dirty="0"/>
            </a:p>
          </p:txBody>
        </p:sp>
        <p:sp>
          <p:nvSpPr>
            <p:cNvPr id="8" name="Cross 7"/>
            <p:cNvSpPr/>
            <p:nvPr/>
          </p:nvSpPr>
          <p:spPr>
            <a:xfrm>
              <a:off x="7499341" y="1547441"/>
              <a:ext cx="1346549" cy="1346549"/>
            </a:xfrm>
            <a:prstGeom prst="plus">
              <a:avLst>
                <a:gd name="adj" fmla="val 32810"/>
              </a:avLst>
            </a:prstGeom>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9" name="Rectangle 8"/>
            <p:cNvSpPr/>
            <p:nvPr/>
          </p:nvSpPr>
          <p:spPr>
            <a:xfrm>
              <a:off x="1270217" y="2003562"/>
              <a:ext cx="1267340" cy="434306"/>
            </a:xfrm>
            <a:prstGeom prst="rect">
              <a:avLst/>
            </a:prstGeom>
            <a:solidFill>
              <a:schemeClr val="tx1"/>
            </a:solidFill>
          </p:spPr>
          <p:style>
            <a:lnRef idx="2">
              <a:schemeClr val="accent3">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0" name="Straight Connector 9"/>
            <p:cNvSpPr/>
            <p:nvPr/>
          </p:nvSpPr>
          <p:spPr>
            <a:xfrm>
              <a:off x="5058053" y="2643730"/>
              <a:ext cx="792" cy="2909852"/>
            </a:xfrm>
            <a:prstGeom prst="line">
              <a:avLst/>
            </a:prstGeom>
          </p:spPr>
          <p:style>
            <a:lnRef idx="2">
              <a:schemeClr val="accent1">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grpSp>
    </p:spTree>
    <p:extLst>
      <p:ext uri="{BB962C8B-B14F-4D97-AF65-F5344CB8AC3E}">
        <p14:creationId xmlns:p14="http://schemas.microsoft.com/office/powerpoint/2010/main" val="3624184313"/>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768975" cy="720725"/>
          </a:xfrm>
        </p:spPr>
        <p:txBody>
          <a:bodyPr/>
          <a:lstStyle/>
          <a:p>
            <a:r>
              <a:rPr lang="zh-CN" altLang="en-US" dirty="0" smtClean="0"/>
              <a:t>项目创新点</a:t>
            </a:r>
            <a:r>
              <a:rPr lang="en-US" altLang="zh-CN" dirty="0" smtClean="0"/>
              <a:t>——</a:t>
            </a:r>
            <a:r>
              <a:rPr lang="zh-CN" altLang="en-US" dirty="0" smtClean="0"/>
              <a:t>底层实现</a:t>
            </a:r>
            <a:endParaRPr lang="en-US" dirty="0"/>
          </a:p>
        </p:txBody>
      </p:sp>
      <p:sp>
        <p:nvSpPr>
          <p:cNvPr id="4" name="Content Placeholder 3"/>
          <p:cNvSpPr>
            <a:spLocks noGrp="1"/>
          </p:cNvSpPr>
          <p:nvPr>
            <p:ph idx="1"/>
          </p:nvPr>
        </p:nvSpPr>
        <p:spPr/>
        <p:txBody>
          <a:bodyPr/>
          <a:lstStyle/>
          <a:p>
            <a:r>
              <a:rPr lang="zh-CN" altLang="en-US" b="1" dirty="0" smtClean="0"/>
              <a:t> 采用完整的</a:t>
            </a:r>
            <a:r>
              <a:rPr lang="en-US" altLang="zh-CN" b="1" dirty="0" smtClean="0"/>
              <a:t>OOP</a:t>
            </a:r>
            <a:r>
              <a:rPr lang="zh-CN" altLang="en-US" b="1" dirty="0" smtClean="0"/>
              <a:t>机制来描述车辆</a:t>
            </a:r>
            <a:endParaRPr lang="en-US" altLang="zh-CN" b="1" dirty="0" smtClean="0"/>
          </a:p>
          <a:p>
            <a:pPr lvl="1"/>
            <a:r>
              <a:rPr lang="en-US" baseline="0" dirty="0" smtClean="0"/>
              <a:t> </a:t>
            </a:r>
            <a:r>
              <a:rPr lang="zh-CN" altLang="en-US" baseline="0" dirty="0" smtClean="0"/>
              <a:t>扩展性上</a:t>
            </a:r>
            <a:endParaRPr lang="en-US" altLang="zh-CN" baseline="0" dirty="0" smtClean="0"/>
          </a:p>
          <a:p>
            <a:pPr lvl="2"/>
            <a:r>
              <a:rPr lang="zh-CN" altLang="en-US" b="1" dirty="0" smtClean="0"/>
              <a:t> </a:t>
            </a:r>
            <a:r>
              <a:rPr lang="zh-CN" altLang="en-US" b="1" dirty="0" smtClean="0">
                <a:latin typeface="SimSun" panose="02010600030101010101" pitchFamily="2" charset="-122"/>
                <a:ea typeface="SimSun" panose="02010600030101010101" pitchFamily="2" charset="-122"/>
              </a:rPr>
              <a:t>可以自定义添加其他状态参量进行扩展</a:t>
            </a:r>
            <a:endParaRPr lang="en-US" altLang="zh-CN" b="1" dirty="0" smtClean="0">
              <a:latin typeface="SimSun" panose="02010600030101010101" pitchFamily="2" charset="-122"/>
              <a:ea typeface="SimSun" panose="02010600030101010101" pitchFamily="2" charset="-122"/>
            </a:endParaRPr>
          </a:p>
          <a:p>
            <a:pPr lvl="2"/>
            <a:r>
              <a:rPr lang="en-US" b="1" dirty="0" smtClean="0">
                <a:latin typeface="SimSun" panose="02010600030101010101" pitchFamily="2" charset="-122"/>
                <a:ea typeface="SimSun" panose="02010600030101010101" pitchFamily="2" charset="-122"/>
              </a:rPr>
              <a:t> </a:t>
            </a:r>
            <a:r>
              <a:rPr lang="zh-CN" altLang="en-US" b="1" dirty="0" smtClean="0">
                <a:latin typeface="SimSun" panose="02010600030101010101" pitchFamily="2" charset="-122"/>
                <a:ea typeface="SimSun" panose="02010600030101010101" pitchFamily="2" charset="-122"/>
              </a:rPr>
              <a:t>可以简单实现车间通信</a:t>
            </a:r>
            <a:endParaRPr lang="en-US" altLang="zh-CN" b="1" dirty="0" smtClean="0">
              <a:latin typeface="SimSun" panose="02010600030101010101" pitchFamily="2" charset="-122"/>
              <a:ea typeface="SimSun" panose="02010600030101010101" pitchFamily="2" charset="-122"/>
            </a:endParaRPr>
          </a:p>
          <a:p>
            <a:pPr lvl="3"/>
            <a:r>
              <a:rPr lang="zh-CN" altLang="en-US" b="1" dirty="0" smtClean="0">
                <a:latin typeface="SimSun" panose="02010600030101010101" pitchFamily="2" charset="-122"/>
                <a:ea typeface="SimSun" panose="02010600030101010101" pitchFamily="2" charset="-122"/>
              </a:rPr>
              <a:t> 尤其与传统仿真软件相比</a:t>
            </a:r>
            <a:endParaRPr lang="en-US" altLang="zh-CN" b="1" dirty="0" smtClean="0">
              <a:latin typeface="SimSun" panose="02010600030101010101" pitchFamily="2" charset="-122"/>
              <a:ea typeface="SimSun" panose="02010600030101010101" pitchFamily="2" charset="-122"/>
            </a:endParaRPr>
          </a:p>
          <a:p>
            <a:pPr lvl="3"/>
            <a:r>
              <a:rPr lang="en-US" altLang="zh-CN" b="1" dirty="0" smtClean="0">
                <a:latin typeface="SimSun" panose="02010600030101010101" pitchFamily="2" charset="-122"/>
                <a:ea typeface="SimSun" panose="02010600030101010101" pitchFamily="2" charset="-122"/>
              </a:rPr>
              <a:t> </a:t>
            </a:r>
            <a:r>
              <a:rPr lang="zh-CN" altLang="en-US" b="1" dirty="0" smtClean="0">
                <a:latin typeface="SimSun" panose="02010600030101010101" pitchFamily="2" charset="-122"/>
                <a:ea typeface="SimSun" panose="02010600030101010101" pitchFamily="2" charset="-122"/>
              </a:rPr>
              <a:t>应合车路协同发展趋势</a:t>
            </a:r>
            <a:r>
              <a:rPr lang="en-US" altLang="zh-CN" b="1" dirty="0" smtClean="0">
                <a:latin typeface="SimSun" panose="02010600030101010101" pitchFamily="2" charset="-122"/>
                <a:ea typeface="SimSun" panose="02010600030101010101" pitchFamily="2" charset="-122"/>
              </a:rPr>
              <a:t>——</a:t>
            </a:r>
            <a:r>
              <a:rPr lang="zh-CN" altLang="en-US" b="1" dirty="0" smtClean="0">
                <a:latin typeface="SimSun" panose="02010600030101010101" pitchFamily="2" charset="-122"/>
                <a:ea typeface="SimSun" panose="02010600030101010101" pitchFamily="2" charset="-122"/>
              </a:rPr>
              <a:t>车间通信</a:t>
            </a:r>
            <a:endParaRPr lang="en-US" altLang="zh-CN" b="1" dirty="0" smtClean="0">
              <a:latin typeface="SimSun" panose="02010600030101010101" pitchFamily="2" charset="-122"/>
              <a:ea typeface="SimSun" panose="02010600030101010101" pitchFamily="2" charset="-122"/>
            </a:endParaRPr>
          </a:p>
          <a:p>
            <a:pPr lvl="2"/>
            <a:r>
              <a:rPr lang="zh-CN" altLang="en-US" b="1" dirty="0" smtClean="0">
                <a:latin typeface="SimSun" panose="02010600030101010101" pitchFamily="2" charset="-122"/>
                <a:ea typeface="SimSun" panose="02010600030101010101" pitchFamily="2" charset="-122"/>
              </a:rPr>
              <a:t> 可以简单设置车辆的控制策略</a:t>
            </a:r>
            <a:endParaRPr lang="en-US" altLang="zh-CN" b="1" dirty="0" smtClean="0">
              <a:latin typeface="SimSun" panose="02010600030101010101" pitchFamily="2" charset="-122"/>
              <a:ea typeface="SimSun" panose="02010600030101010101" pitchFamily="2" charset="-122"/>
            </a:endParaRPr>
          </a:p>
          <a:p>
            <a:pPr lvl="3"/>
            <a:r>
              <a:rPr lang="zh-CN" altLang="en-US" b="1" dirty="0" smtClean="0">
                <a:latin typeface="SimSun" panose="02010600030101010101" pitchFamily="2" charset="-122"/>
                <a:ea typeface="SimSun" panose="02010600030101010101" pitchFamily="2" charset="-122"/>
              </a:rPr>
              <a:t> 可实现多种驾驶策略混合的研究</a:t>
            </a:r>
            <a:endParaRPr lang="en-US" altLang="zh-CN" b="1" dirty="0" smtClean="0">
              <a:latin typeface="SimSun" panose="02010600030101010101" pitchFamily="2" charset="-122"/>
              <a:ea typeface="SimSun" panose="02010600030101010101" pitchFamily="2" charset="-122"/>
            </a:endParaRPr>
          </a:p>
          <a:p>
            <a:pPr lvl="3"/>
            <a:r>
              <a:rPr lang="en-US" altLang="zh-CN" b="1" dirty="0" smtClean="0">
                <a:latin typeface="SimSun" panose="02010600030101010101" pitchFamily="2" charset="-122"/>
                <a:ea typeface="SimSun" panose="02010600030101010101" pitchFamily="2" charset="-122"/>
              </a:rPr>
              <a:t> </a:t>
            </a:r>
            <a:r>
              <a:rPr lang="zh-CN" altLang="en-US" b="1" dirty="0" smtClean="0">
                <a:latin typeface="SimSun" panose="02010600030101010101" pitchFamily="2" charset="-122"/>
                <a:ea typeface="SimSun" panose="02010600030101010101" pitchFamily="2" charset="-122"/>
              </a:rPr>
              <a:t>可实现人工驾驶和自主驾驶混合驾驶的研究</a:t>
            </a:r>
            <a:endParaRPr lang="en-US" altLang="zh-CN" b="1" dirty="0" smtClean="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632919174"/>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华文中宋"/>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4627</TotalTime>
  <Words>2850</Words>
  <Application>Microsoft Office PowerPoint</Application>
  <PresentationFormat>On-screen Show (4:3)</PresentationFormat>
  <Paragraphs>242</Paragraphs>
  <Slides>32</Slides>
  <Notes>15</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43" baseType="lpstr">
      <vt:lpstr>楷体_GB2312</vt:lpstr>
      <vt:lpstr>Arial</vt:lpstr>
      <vt:lpstr>宋体</vt:lpstr>
      <vt:lpstr>KaiTi</vt:lpstr>
      <vt:lpstr>宋体</vt:lpstr>
      <vt:lpstr>华文中宋</vt:lpstr>
      <vt:lpstr>Wingdings</vt:lpstr>
      <vt:lpstr>Calibri</vt:lpstr>
      <vt:lpstr>黑体</vt:lpstr>
      <vt:lpstr>默认设计模板</vt:lpstr>
      <vt:lpstr>Image</vt:lpstr>
      <vt:lpstr>车路协同环境下路口交通控制仿真系统设计及主动控制建模优化 </vt:lpstr>
      <vt:lpstr>Outline</vt:lpstr>
      <vt:lpstr>Part 1: 项目基础</vt:lpstr>
      <vt:lpstr>车路协同基本情况介绍</vt:lpstr>
      <vt:lpstr>基本现有模型简介</vt:lpstr>
      <vt:lpstr>传统仿真软件简介及其问题</vt:lpstr>
      <vt:lpstr>Part 2: 工作介绍</vt:lpstr>
      <vt:lpstr>项目创新点——针对问题的改进</vt:lpstr>
      <vt:lpstr>项目创新点——底层实现</vt:lpstr>
      <vt:lpstr>项目创新点——程序速度</vt:lpstr>
      <vt:lpstr>项目创新点——平台架构的设计</vt:lpstr>
      <vt:lpstr>平台架构</vt:lpstr>
      <vt:lpstr>程序执行流程</vt:lpstr>
      <vt:lpstr>项目创新点——交通模型的设计</vt:lpstr>
      <vt:lpstr>项目创新点——交互界面的设计</vt:lpstr>
      <vt:lpstr>个人工作介绍</vt:lpstr>
      <vt:lpstr>个人工作历程介绍 （2017年1月前）</vt:lpstr>
      <vt:lpstr>个人工作历程介绍 （2017年1月-2017年3月） </vt:lpstr>
      <vt:lpstr>个人工作历程介绍 （2017年3月后）</vt:lpstr>
      <vt:lpstr>程序核心功能介绍</vt:lpstr>
      <vt:lpstr>程序核心功能介绍</vt:lpstr>
      <vt:lpstr>项目核心功能介绍</vt:lpstr>
      <vt:lpstr>Part 3: 项目成果展望</vt:lpstr>
      <vt:lpstr>项目已取得的研究成果</vt:lpstr>
      <vt:lpstr>平台策略运行效果图</vt:lpstr>
      <vt:lpstr>项目已取得的研究成果</vt:lpstr>
      <vt:lpstr>项目未来发展方向</vt:lpstr>
      <vt:lpstr>项目收获和问题</vt:lpstr>
      <vt:lpstr>谢谢老师，请批评指正！</vt:lpstr>
      <vt:lpstr>程序核心功能介绍</vt:lpstr>
      <vt:lpstr>项目已经取得的研究成果</vt:lpstr>
      <vt:lpstr>对跟驰模型的改进和测试</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创新人才的素质培养</dc:title>
  <dc:creator>sony</dc:creator>
  <cp:lastModifiedBy>weight zero</cp:lastModifiedBy>
  <cp:revision>485</cp:revision>
  <dcterms:created xsi:type="dcterms:W3CDTF">2007-12-05T14:37:57Z</dcterms:created>
  <dcterms:modified xsi:type="dcterms:W3CDTF">2017-03-23T10:48:28Z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